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7" r:id="rId3"/>
    <p:sldId id="270" r:id="rId4"/>
    <p:sldId id="271" r:id="rId5"/>
    <p:sldId id="273" r:id="rId6"/>
    <p:sldId id="269" r:id="rId7"/>
    <p:sldId id="272" r:id="rId8"/>
    <p:sldId id="274" r:id="rId9"/>
    <p:sldId id="266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6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986D6-FC01-492B-9D51-FB677D1DCC3A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A6_13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obměňuje věty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altLang="en-US" sz="2400"/>
              <a:t>To</a:t>
            </a:r>
            <a:r>
              <a:rPr lang="cs-CZ" sz="1800" smtClean="0">
                <a:solidFill>
                  <a:prstClr val="black"/>
                </a:solidFill>
              </a:rPr>
              <a:t> </a:t>
            </a:r>
            <a:r>
              <a:rPr lang="cs-CZ" sz="2400" smtClean="0"/>
              <a:t>Have </a:t>
            </a:r>
            <a:r>
              <a:rPr lang="cs-CZ" sz="2400"/>
              <a:t>got Present Simple Negative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22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To Have got Present Simple Negative</a:t>
            </a:r>
            <a:endParaRPr lang="cs-CZ" sz="400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1317823"/>
          </a:xfrm>
        </p:spPr>
        <p:txBody>
          <a:bodyPr>
            <a:normAutofit/>
          </a:bodyPr>
          <a:lstStyle/>
          <a:p>
            <a:pPr algn="ctr"/>
            <a:r>
              <a:rPr lang="cs-CZ" sz="3200" smtClean="0"/>
              <a:t>Singular</a:t>
            </a:r>
          </a:p>
          <a:p>
            <a:r>
              <a:rPr lang="cs-CZ" sz="2800" smtClean="0"/>
              <a:t>full forms	short </a:t>
            </a:r>
            <a:r>
              <a:rPr lang="cs-CZ" sz="2800"/>
              <a:t>forms</a:t>
            </a:r>
            <a:endParaRPr lang="cs-CZ" sz="2800" smtClean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107504" y="3140968"/>
            <a:ext cx="4536504" cy="31263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mtClean="0"/>
              <a:t>I have not got	</a:t>
            </a:r>
            <a:r>
              <a:rPr lang="cs-CZ"/>
              <a:t> </a:t>
            </a:r>
            <a:r>
              <a:rPr lang="cs-CZ" smtClean="0"/>
              <a:t>    I haven´t </a:t>
            </a:r>
            <a:r>
              <a:rPr lang="cs-CZ"/>
              <a:t>got</a:t>
            </a:r>
            <a:endParaRPr lang="cs-CZ" smtClean="0"/>
          </a:p>
          <a:p>
            <a:pPr marL="0" indent="0">
              <a:buNone/>
            </a:pPr>
            <a:r>
              <a:rPr lang="cs-CZ" smtClean="0"/>
              <a:t>you have </a:t>
            </a:r>
            <a:r>
              <a:rPr lang="cs-CZ"/>
              <a:t>not got  you haven´t got</a:t>
            </a:r>
            <a:endParaRPr lang="cs-CZ" smtClean="0"/>
          </a:p>
          <a:p>
            <a:pPr marL="0" indent="0">
              <a:buNone/>
            </a:pPr>
            <a:r>
              <a:rPr lang="cs-CZ" smtClean="0"/>
              <a:t>he has </a:t>
            </a:r>
            <a:r>
              <a:rPr lang="cs-CZ"/>
              <a:t>not got </a:t>
            </a:r>
            <a:r>
              <a:rPr lang="cs-CZ" smtClean="0"/>
              <a:t>	     </a:t>
            </a:r>
            <a:r>
              <a:rPr lang="cs-CZ"/>
              <a:t>he </a:t>
            </a:r>
            <a:r>
              <a:rPr lang="cs-CZ" smtClean="0"/>
              <a:t>hasn´t got</a:t>
            </a:r>
          </a:p>
          <a:p>
            <a:pPr marL="0" indent="0">
              <a:buNone/>
            </a:pPr>
            <a:r>
              <a:rPr lang="cs-CZ" smtClean="0"/>
              <a:t>she has </a:t>
            </a:r>
            <a:r>
              <a:rPr lang="cs-CZ"/>
              <a:t>not got  </a:t>
            </a:r>
            <a:r>
              <a:rPr lang="cs-CZ" smtClean="0"/>
              <a:t>   </a:t>
            </a:r>
            <a:r>
              <a:rPr lang="cs-CZ"/>
              <a:t>she </a:t>
            </a:r>
            <a:r>
              <a:rPr lang="cs-CZ" smtClean="0"/>
              <a:t>hasn´t got</a:t>
            </a:r>
          </a:p>
          <a:p>
            <a:pPr marL="0" indent="0">
              <a:buNone/>
            </a:pPr>
            <a:r>
              <a:rPr lang="cs-CZ" smtClean="0"/>
              <a:t>it has </a:t>
            </a:r>
            <a:r>
              <a:rPr lang="cs-CZ"/>
              <a:t>not got </a:t>
            </a:r>
            <a:r>
              <a:rPr lang="cs-CZ" smtClean="0"/>
              <a:t>	     it hasn´t got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3"/>
          </p:nvPr>
        </p:nvSpPr>
        <p:spPr>
          <a:xfrm>
            <a:off x="4644008" y="1628800"/>
            <a:ext cx="4041775" cy="1245815"/>
          </a:xfrm>
        </p:spPr>
        <p:txBody>
          <a:bodyPr>
            <a:normAutofit/>
          </a:bodyPr>
          <a:lstStyle/>
          <a:p>
            <a:pPr algn="ctr"/>
            <a:r>
              <a:rPr lang="cs-CZ" sz="3200" smtClean="0"/>
              <a:t>Plural</a:t>
            </a:r>
          </a:p>
          <a:p>
            <a:r>
              <a:rPr lang="cs-CZ" sz="2800"/>
              <a:t>full forms	short </a:t>
            </a:r>
            <a:r>
              <a:rPr lang="cs-CZ" sz="2800" smtClean="0"/>
              <a:t>forms</a:t>
            </a:r>
            <a:endParaRPr lang="cs-CZ" sz="2800"/>
          </a:p>
        </p:txBody>
      </p:sp>
      <p:sp>
        <p:nvSpPr>
          <p:cNvPr id="7" name="Zástupný symbol pro obsah 6"/>
          <p:cNvSpPr>
            <a:spLocks noGrp="1"/>
          </p:cNvSpPr>
          <p:nvPr>
            <p:ph sz="quarter" idx="4"/>
          </p:nvPr>
        </p:nvSpPr>
        <p:spPr>
          <a:xfrm>
            <a:off x="4572000" y="3140968"/>
            <a:ext cx="4572000" cy="2520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mtClean="0"/>
              <a:t>we </a:t>
            </a:r>
            <a:r>
              <a:rPr lang="cs-CZ"/>
              <a:t>have not got  </a:t>
            </a:r>
            <a:r>
              <a:rPr lang="cs-CZ" smtClean="0"/>
              <a:t>    we </a:t>
            </a:r>
            <a:r>
              <a:rPr lang="cs-CZ"/>
              <a:t>haven´t </a:t>
            </a:r>
            <a:r>
              <a:rPr lang="cs-CZ" smtClean="0"/>
              <a:t>got</a:t>
            </a:r>
          </a:p>
          <a:p>
            <a:pPr marL="0" indent="0">
              <a:buNone/>
            </a:pPr>
            <a:r>
              <a:rPr lang="cs-CZ" smtClean="0"/>
              <a:t>you </a:t>
            </a:r>
            <a:r>
              <a:rPr lang="cs-CZ"/>
              <a:t>have not got  </a:t>
            </a:r>
            <a:r>
              <a:rPr lang="cs-CZ" smtClean="0"/>
              <a:t>   you </a:t>
            </a:r>
            <a:r>
              <a:rPr lang="cs-CZ"/>
              <a:t>haven´t </a:t>
            </a:r>
            <a:r>
              <a:rPr lang="cs-CZ" smtClean="0"/>
              <a:t>got</a:t>
            </a:r>
          </a:p>
          <a:p>
            <a:pPr marL="0" indent="0">
              <a:buNone/>
            </a:pPr>
            <a:r>
              <a:rPr lang="cs-CZ" smtClean="0"/>
              <a:t>they </a:t>
            </a:r>
            <a:r>
              <a:rPr lang="cs-CZ"/>
              <a:t>have not got  </a:t>
            </a:r>
            <a:r>
              <a:rPr lang="cs-CZ" smtClean="0"/>
              <a:t>  they </a:t>
            </a:r>
            <a:r>
              <a:rPr lang="cs-CZ"/>
              <a:t>haven´t </a:t>
            </a:r>
            <a:r>
              <a:rPr lang="cs-CZ" smtClean="0"/>
              <a:t>got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470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3528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Make the sentences negative:</a:t>
            </a:r>
            <a:endParaRPr lang="cs-CZ" sz="400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899592" y="1772816"/>
            <a:ext cx="6938392" cy="4281339"/>
          </a:xfrm>
        </p:spPr>
        <p:txBody>
          <a:bodyPr>
            <a:normAutofit/>
          </a:bodyPr>
          <a:lstStyle/>
          <a:p>
            <a:r>
              <a:rPr lang="cs-CZ" smtClean="0"/>
              <a:t>I have got two dogs and four cats.</a:t>
            </a:r>
          </a:p>
          <a:p>
            <a:r>
              <a:rPr lang="cs-CZ" smtClean="0"/>
              <a:t>She has got a headache.</a:t>
            </a:r>
          </a:p>
          <a:p>
            <a:r>
              <a:rPr lang="cs-CZ" smtClean="0"/>
              <a:t>A spider has got six legs.</a:t>
            </a:r>
          </a:p>
          <a:p>
            <a:r>
              <a:rPr lang="cs-CZ" smtClean="0"/>
              <a:t>Most cars have got three wheels.</a:t>
            </a:r>
          </a:p>
          <a:p>
            <a:r>
              <a:rPr lang="cs-CZ" smtClean="0"/>
              <a:t>They have got a lot of troubles.</a:t>
            </a:r>
          </a:p>
          <a:p>
            <a:r>
              <a:rPr lang="cs-CZ" smtClean="0"/>
              <a:t>We have got an umbrella.</a:t>
            </a:r>
          </a:p>
        </p:txBody>
      </p:sp>
    </p:spTree>
    <p:extLst>
      <p:ext uri="{BB962C8B-B14F-4D97-AF65-F5344CB8AC3E}">
        <p14:creationId xmlns:p14="http://schemas.microsoft.com/office/powerpoint/2010/main" val="20431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3528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Make the sentences negative:</a:t>
            </a:r>
            <a:endParaRPr lang="cs-CZ" sz="400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971600" y="1844824"/>
            <a:ext cx="7298432" cy="4281339"/>
          </a:xfrm>
        </p:spPr>
        <p:txBody>
          <a:bodyPr>
            <a:normAutofit/>
          </a:bodyPr>
          <a:lstStyle/>
          <a:p>
            <a:r>
              <a:rPr lang="cs-CZ" smtClean="0"/>
              <a:t>I </a:t>
            </a:r>
            <a:r>
              <a:rPr lang="cs-CZ" smtClean="0">
                <a:solidFill>
                  <a:schemeClr val="accent1"/>
                </a:solidFill>
              </a:rPr>
              <a:t>haven´t</a:t>
            </a:r>
            <a:r>
              <a:rPr lang="cs-CZ" smtClean="0"/>
              <a:t> got two dogs and four cats.</a:t>
            </a:r>
          </a:p>
          <a:p>
            <a:r>
              <a:rPr lang="cs-CZ" smtClean="0"/>
              <a:t>She </a:t>
            </a:r>
            <a:r>
              <a:rPr lang="cs-CZ" smtClean="0">
                <a:solidFill>
                  <a:schemeClr val="accent1"/>
                </a:solidFill>
              </a:rPr>
              <a:t>hasn´t</a:t>
            </a:r>
            <a:r>
              <a:rPr lang="cs-CZ" smtClean="0"/>
              <a:t> got a headache.</a:t>
            </a:r>
          </a:p>
          <a:p>
            <a:r>
              <a:rPr lang="cs-CZ" smtClean="0"/>
              <a:t>A spider </a:t>
            </a:r>
            <a:r>
              <a:rPr lang="cs-CZ" smtClean="0">
                <a:solidFill>
                  <a:schemeClr val="accent1"/>
                </a:solidFill>
              </a:rPr>
              <a:t>hasn´t</a:t>
            </a:r>
            <a:r>
              <a:rPr lang="cs-CZ" smtClean="0"/>
              <a:t> got six legs.</a:t>
            </a:r>
          </a:p>
          <a:p>
            <a:r>
              <a:rPr lang="cs-CZ" smtClean="0"/>
              <a:t>Most cars </a:t>
            </a:r>
            <a:r>
              <a:rPr lang="cs-CZ" smtClean="0">
                <a:solidFill>
                  <a:schemeClr val="accent1"/>
                </a:solidFill>
              </a:rPr>
              <a:t>haven´t</a:t>
            </a:r>
            <a:r>
              <a:rPr lang="cs-CZ" smtClean="0"/>
              <a:t> got three wheels.</a:t>
            </a:r>
          </a:p>
          <a:p>
            <a:r>
              <a:rPr lang="cs-CZ" smtClean="0"/>
              <a:t>They </a:t>
            </a:r>
            <a:r>
              <a:rPr lang="cs-CZ" smtClean="0">
                <a:solidFill>
                  <a:schemeClr val="accent1"/>
                </a:solidFill>
              </a:rPr>
              <a:t>haven´t</a:t>
            </a:r>
            <a:r>
              <a:rPr lang="cs-CZ" smtClean="0"/>
              <a:t> got a lot of troubles.</a:t>
            </a:r>
          </a:p>
          <a:p>
            <a:r>
              <a:rPr lang="cs-CZ" smtClean="0"/>
              <a:t>We </a:t>
            </a:r>
            <a:r>
              <a:rPr lang="cs-CZ" smtClean="0">
                <a:solidFill>
                  <a:schemeClr val="accent1"/>
                </a:solidFill>
              </a:rPr>
              <a:t>haven´t</a:t>
            </a:r>
            <a:r>
              <a:rPr lang="cs-CZ" smtClean="0"/>
              <a:t> got an umbrella.</a:t>
            </a:r>
          </a:p>
        </p:txBody>
      </p:sp>
    </p:spTree>
    <p:extLst>
      <p:ext uri="{BB962C8B-B14F-4D97-AF65-F5344CB8AC3E}">
        <p14:creationId xmlns:p14="http://schemas.microsoft.com/office/powerpoint/2010/main" val="371583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Match the opposites: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051720" y="1556792"/>
            <a:ext cx="5256584" cy="4525963"/>
          </a:xfrm>
        </p:spPr>
        <p:txBody>
          <a:bodyPr>
            <a:normAutofit/>
          </a:bodyPr>
          <a:lstStyle/>
          <a:p>
            <a:r>
              <a:rPr lang="cs-CZ" smtClean="0"/>
              <a:t>We haven´t got a car.</a:t>
            </a:r>
          </a:p>
          <a:p>
            <a:r>
              <a:rPr lang="cs-CZ" smtClean="0"/>
              <a:t>The cat hasn´t got a mouse.</a:t>
            </a:r>
          </a:p>
          <a:p>
            <a:r>
              <a:rPr lang="cs-CZ" smtClean="0"/>
              <a:t>They haven´t got a house.</a:t>
            </a:r>
          </a:p>
          <a:p>
            <a:r>
              <a:rPr lang="cs-CZ" smtClean="0"/>
              <a:t>You haven´t got a baby.</a:t>
            </a:r>
          </a:p>
          <a:p>
            <a:r>
              <a:rPr lang="cs-CZ" smtClean="0"/>
              <a:t>Tom hasn´t got green eyes.</a:t>
            </a:r>
          </a:p>
          <a:p>
            <a:r>
              <a:rPr lang="cs-CZ" smtClean="0"/>
              <a:t>Mum hasn´t got long hair.</a:t>
            </a:r>
            <a:endParaRPr lang="cs-CZ"/>
          </a:p>
        </p:txBody>
      </p:sp>
      <p:pic>
        <p:nvPicPr>
          <p:cNvPr id="1026" name="Picture 2" descr="闤#Č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2560" y="5402721"/>
            <a:ext cx="1350911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˜诌˞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0500" y="1628800"/>
            <a:ext cx="879971" cy="137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007460"/>
            <a:ext cx="861178" cy="1259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684" y="3645024"/>
            <a:ext cx="1535787" cy="973172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89" y="3028280"/>
            <a:ext cx="923925" cy="1233488"/>
          </a:xfrm>
          <a:prstGeom prst="rect">
            <a:avLst/>
          </a:prstGeom>
        </p:spPr>
      </p:pic>
      <p:pic>
        <p:nvPicPr>
          <p:cNvPr id="1028" name="Picture 4" descr="E:\obrázky\bab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1047750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Přímá spojnice 4"/>
          <p:cNvCxnSpPr/>
          <p:nvPr/>
        </p:nvCxnSpPr>
        <p:spPr>
          <a:xfrm>
            <a:off x="1443286" y="1859310"/>
            <a:ext cx="752450" cy="178678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>
            <a:stCxn id="8" idx="3"/>
          </p:cNvCxnSpPr>
          <p:nvPr/>
        </p:nvCxnSpPr>
        <p:spPr>
          <a:xfrm flipV="1">
            <a:off x="1256714" y="3140968"/>
            <a:ext cx="939022" cy="504056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 flipV="1">
            <a:off x="1238458" y="2564904"/>
            <a:ext cx="957278" cy="3072234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Přímá spojnice 18"/>
          <p:cNvCxnSpPr>
            <a:stCxn id="1027" idx="1"/>
          </p:cNvCxnSpPr>
          <p:nvPr/>
        </p:nvCxnSpPr>
        <p:spPr>
          <a:xfrm flipH="1">
            <a:off x="6660232" y="2315444"/>
            <a:ext cx="1280268" cy="248170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/>
          <p:cNvCxnSpPr>
            <a:stCxn id="7" idx="1"/>
          </p:cNvCxnSpPr>
          <p:nvPr/>
        </p:nvCxnSpPr>
        <p:spPr>
          <a:xfrm flipH="1" flipV="1">
            <a:off x="5868144" y="1859310"/>
            <a:ext cx="1416540" cy="227230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Přímá spojnice 25"/>
          <p:cNvCxnSpPr>
            <a:stCxn id="1026" idx="1"/>
          </p:cNvCxnSpPr>
          <p:nvPr/>
        </p:nvCxnSpPr>
        <p:spPr>
          <a:xfrm flipH="1" flipV="1">
            <a:off x="6732240" y="4131610"/>
            <a:ext cx="740320" cy="1703159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079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I have not two brothers.</a:t>
            </a:r>
          </a:p>
          <a:p>
            <a:r>
              <a:rPr lang="cs-CZ" smtClean="0"/>
              <a:t>They hasn´t got a new car.</a:t>
            </a:r>
          </a:p>
          <a:p>
            <a:r>
              <a:rPr lang="cs-CZ" smtClean="0"/>
              <a:t>Paul not has got a bike.</a:t>
            </a:r>
          </a:p>
          <a:p>
            <a:r>
              <a:rPr lang="cs-CZ" smtClean="0"/>
              <a:t>Mum and Dad hasn´t got a camera.</a:t>
            </a:r>
          </a:p>
          <a:p>
            <a:r>
              <a:rPr lang="cs-CZ" smtClean="0"/>
              <a:t>We´ve not got a small cat.</a:t>
            </a:r>
          </a:p>
          <a:p>
            <a:r>
              <a:rPr lang="cs-CZ"/>
              <a:t>I </a:t>
            </a:r>
            <a:r>
              <a:rPr lang="cs-CZ" smtClean="0"/>
              <a:t>can go out in the rain, have got an umbrella.</a:t>
            </a:r>
          </a:p>
        </p:txBody>
      </p:sp>
    </p:spTree>
    <p:extLst>
      <p:ext uri="{BB962C8B-B14F-4D97-AF65-F5344CB8AC3E}">
        <p14:creationId xmlns:p14="http://schemas.microsoft.com/office/powerpoint/2010/main" val="157891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I have not </a:t>
            </a:r>
            <a:r>
              <a:rPr lang="cs-CZ" smtClean="0">
                <a:solidFill>
                  <a:schemeClr val="accent1"/>
                </a:solidFill>
              </a:rPr>
              <a:t>got </a:t>
            </a:r>
            <a:r>
              <a:rPr lang="cs-CZ" smtClean="0"/>
              <a:t>two brothers.</a:t>
            </a:r>
          </a:p>
          <a:p>
            <a:r>
              <a:rPr lang="cs-CZ" smtClean="0"/>
              <a:t>They ha</a:t>
            </a:r>
            <a:r>
              <a:rPr lang="cs-CZ" smtClean="0">
                <a:solidFill>
                  <a:schemeClr val="accent1"/>
                </a:solidFill>
              </a:rPr>
              <a:t>ve</a:t>
            </a:r>
            <a:r>
              <a:rPr lang="cs-CZ" smtClean="0"/>
              <a:t>n´t got a new car.</a:t>
            </a:r>
          </a:p>
          <a:p>
            <a:r>
              <a:rPr lang="cs-CZ" smtClean="0"/>
              <a:t>Paul </a:t>
            </a:r>
            <a:r>
              <a:rPr lang="cs-CZ" smtClean="0">
                <a:solidFill>
                  <a:schemeClr val="accent1"/>
                </a:solidFill>
              </a:rPr>
              <a:t>has</a:t>
            </a:r>
            <a:r>
              <a:rPr lang="cs-CZ" smtClean="0"/>
              <a:t> </a:t>
            </a:r>
            <a:r>
              <a:rPr lang="cs-CZ">
                <a:solidFill>
                  <a:schemeClr val="accent1"/>
                </a:solidFill>
              </a:rPr>
              <a:t>not </a:t>
            </a:r>
            <a:r>
              <a:rPr lang="cs-CZ" smtClean="0"/>
              <a:t>got a bike.</a:t>
            </a:r>
          </a:p>
          <a:p>
            <a:r>
              <a:rPr lang="cs-CZ" smtClean="0"/>
              <a:t>Mum and Dad ha</a:t>
            </a:r>
            <a:r>
              <a:rPr lang="cs-CZ" smtClean="0">
                <a:solidFill>
                  <a:schemeClr val="accent1"/>
                </a:solidFill>
              </a:rPr>
              <a:t>ve</a:t>
            </a:r>
            <a:r>
              <a:rPr lang="cs-CZ" smtClean="0"/>
              <a:t>n´t got a camera.</a:t>
            </a:r>
          </a:p>
          <a:p>
            <a:r>
              <a:rPr lang="cs-CZ" smtClean="0"/>
              <a:t>We </a:t>
            </a:r>
            <a:r>
              <a:rPr lang="cs-CZ" smtClean="0">
                <a:solidFill>
                  <a:schemeClr val="accent1"/>
                </a:solidFill>
              </a:rPr>
              <a:t>haven´t </a:t>
            </a:r>
            <a:r>
              <a:rPr lang="cs-CZ" smtClean="0"/>
              <a:t>got a small cat.</a:t>
            </a:r>
          </a:p>
          <a:p>
            <a:r>
              <a:rPr lang="cs-CZ"/>
              <a:t>I </a:t>
            </a:r>
            <a:r>
              <a:rPr lang="cs-CZ" smtClean="0"/>
              <a:t>can go out in the rain, </a:t>
            </a:r>
            <a:r>
              <a:rPr lang="cs-CZ" smtClean="0">
                <a:solidFill>
                  <a:schemeClr val="accent1"/>
                </a:solidFill>
              </a:rPr>
              <a:t>I </a:t>
            </a:r>
            <a:r>
              <a:rPr lang="cs-CZ" smtClean="0"/>
              <a:t>have got an umbrella.</a:t>
            </a:r>
          </a:p>
        </p:txBody>
      </p:sp>
    </p:spTree>
    <p:extLst>
      <p:ext uri="{BB962C8B-B14F-4D97-AF65-F5344CB8AC3E}">
        <p14:creationId xmlns:p14="http://schemas.microsoft.com/office/powerpoint/2010/main" val="398863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</a:t>
            </a:r>
            <a:r>
              <a:rPr lang="cs-CZ" sz="2800" smtClean="0"/>
              <a:t>záporné tvary </a:t>
            </a:r>
            <a:r>
              <a:rPr lang="cs-CZ" sz="2800" smtClean="0"/>
              <a:t>slovesa </a:t>
            </a:r>
            <a:r>
              <a:rPr lang="cs-CZ" sz="2800" smtClean="0"/>
              <a:t>mít v </a:t>
            </a:r>
            <a:r>
              <a:rPr lang="cs-CZ" sz="2800" smtClean="0"/>
              <a:t>přít. čase</a:t>
            </a:r>
          </a:p>
          <a:p>
            <a:r>
              <a:rPr lang="cs-CZ" sz="2800" smtClean="0"/>
              <a:t>převede dané věty do záporu (3</a:t>
            </a:r>
            <a:r>
              <a:rPr lang="cs-CZ" sz="2800" smtClean="0"/>
              <a:t>)</a:t>
            </a:r>
          </a:p>
          <a:p>
            <a:r>
              <a:rPr lang="cs-CZ" sz="2800" smtClean="0"/>
              <a:t>přiřadí větu a obrázek s opačným významem (5)</a:t>
            </a:r>
          </a:p>
          <a:p>
            <a:r>
              <a:rPr lang="cs-CZ" sz="2800" smtClean="0"/>
              <a:t>najde a opraví chyby ve větách (6)</a:t>
            </a:r>
            <a:endParaRPr lang="cs-CZ" sz="2800" smtClean="0"/>
          </a:p>
          <a:p>
            <a:r>
              <a:rPr lang="cs-CZ" sz="2800"/>
              <a:t>zpětná vazba, čte a překládá (</a:t>
            </a:r>
            <a:r>
              <a:rPr lang="cs-CZ" sz="2800" smtClean="0"/>
              <a:t>4, 7)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408400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4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  <a:cs typeface="Times New Roman" pitchFamily="18" charset="0"/>
              </a:rPr>
              <a:t>Zdroje</a:t>
            </a:r>
            <a:r>
              <a:rPr lang="cs-CZ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  <a:cs typeface="Times New Roman" pitchFamily="18" charset="0"/>
              </a:rPr>
              <a:t>:</a:t>
            </a:r>
            <a:endParaRPr lang="cs-CZ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  <a:cs typeface="Times New Roman" pitchFamily="18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272B"/>
              </a:buClr>
            </a:pPr>
            <a:r>
              <a:rPr lang="cs-CZ" smtClean="0">
                <a:solidFill>
                  <a:prstClr val="black"/>
                </a:solidFill>
                <a:cs typeface="Times New Roman" pitchFamily="18" charset="0"/>
              </a:rPr>
              <a:t>autor</a:t>
            </a:r>
          </a:p>
          <a:p>
            <a:pPr>
              <a:buClr>
                <a:srgbClr val="00272B"/>
              </a:buClr>
            </a:pPr>
            <a:r>
              <a:rPr lang="cs-CZ">
                <a:solidFill>
                  <a:prstClr val="black"/>
                </a:solidFill>
                <a:cs typeface="Times New Roman" pitchFamily="18" charset="0"/>
              </a:rPr>
              <a:t>www.google.cz/obrázky</a:t>
            </a:r>
          </a:p>
          <a:p>
            <a:pPr marL="0" indent="0">
              <a:buClr>
                <a:srgbClr val="00272B"/>
              </a:buClr>
              <a:buNone/>
            </a:pPr>
            <a:endParaRPr lang="cs-CZ">
              <a:solidFill>
                <a:prstClr val="black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75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ave got +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have got +</Template>
  <TotalTime>36</TotalTime>
  <Words>355</Words>
  <Application>Microsoft Office PowerPoint</Application>
  <PresentationFormat>Předvádění na obrazovce (4:3)</PresentationFormat>
  <Paragraphs>62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have got +</vt:lpstr>
      <vt:lpstr>Prezentace aplikace PowerPoint</vt:lpstr>
      <vt:lpstr>To Have got Present Simple Negative</vt:lpstr>
      <vt:lpstr>Make the sentences negative:</vt:lpstr>
      <vt:lpstr>Make the sentences negative:</vt:lpstr>
      <vt:lpstr>Match the opposites:</vt:lpstr>
      <vt:lpstr>Correct the mistakes:</vt:lpstr>
      <vt:lpstr>Correct the mistakes: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9</cp:revision>
  <dcterms:created xsi:type="dcterms:W3CDTF">2011-11-06T18:24:46Z</dcterms:created>
  <dcterms:modified xsi:type="dcterms:W3CDTF">2012-06-23T16:28:24Z</dcterms:modified>
</cp:coreProperties>
</file>