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3" r:id="rId3"/>
    <p:sldId id="264" r:id="rId4"/>
    <p:sldId id="257" r:id="rId5"/>
    <p:sldId id="258" r:id="rId6"/>
    <p:sldId id="259" r:id="rId7"/>
    <p:sldId id="265" r:id="rId8"/>
    <p:sldId id="261" r:id="rId9"/>
    <p:sldId id="266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43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51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82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39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2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13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44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7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451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01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30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473EC-D7C4-4F0A-BB8B-B517AFC2E9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80944FE-9276-4514-8AF7-D333E58A900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86D6-FC01-492B-9D51-FB677D1DCC3A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2A886D-CCE7-462B-AEA6-9E63D99D682D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46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A6_11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obměňuje věty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Demonstrative Pronouns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39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Demonstrative Pronouns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5956300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5376"/>
            <a:ext cx="3522165" cy="1805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45300"/>
            <a:ext cx="257171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9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……… are my books. </a:t>
            </a:r>
            <a:r>
              <a:rPr lang="cs-CZ" smtClean="0">
                <a:sym typeface="Wingdings 3"/>
              </a:rPr>
              <a:t></a:t>
            </a:r>
            <a:endParaRPr lang="cs-CZ" smtClean="0"/>
          </a:p>
          <a:p>
            <a:r>
              <a:rPr lang="cs-CZ" smtClean="0"/>
              <a:t>Is ……… your car? </a:t>
            </a:r>
            <a:r>
              <a:rPr lang="cs-CZ">
                <a:sym typeface="Wingdings 3"/>
              </a:rPr>
              <a:t></a:t>
            </a:r>
            <a:endParaRPr lang="cs-CZ" smtClean="0"/>
          </a:p>
          <a:p>
            <a:r>
              <a:rPr lang="cs-CZ" smtClean="0"/>
              <a:t>……… is an apple. </a:t>
            </a:r>
            <a:r>
              <a:rPr lang="cs-CZ">
                <a:sym typeface="Wingdings 3"/>
              </a:rPr>
              <a:t> </a:t>
            </a:r>
            <a:endParaRPr lang="cs-CZ" smtClean="0"/>
          </a:p>
          <a:p>
            <a:r>
              <a:rPr lang="cs-CZ" smtClean="0"/>
              <a:t>Are ……… his shoes? </a:t>
            </a:r>
            <a:r>
              <a:rPr lang="cs-CZ">
                <a:sym typeface="Wingdings 3"/>
              </a:rPr>
              <a:t> </a:t>
            </a:r>
            <a:endParaRPr lang="cs-CZ" smtClean="0"/>
          </a:p>
          <a:p>
            <a:r>
              <a:rPr lang="cs-CZ" smtClean="0"/>
              <a:t>……… isn´t our new house. </a:t>
            </a:r>
            <a:r>
              <a:rPr lang="cs-CZ">
                <a:sym typeface="Wingdings 3"/>
              </a:rPr>
              <a:t></a:t>
            </a:r>
            <a:endParaRPr lang="cs-CZ" smtClean="0"/>
          </a:p>
          <a:p>
            <a:r>
              <a:rPr lang="cs-CZ" smtClean="0"/>
              <a:t>……… aren´t her children. </a:t>
            </a:r>
            <a:r>
              <a:rPr lang="cs-CZ" smtClean="0">
                <a:sym typeface="Wingdings 3"/>
              </a:rPr>
              <a:t>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821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These</a:t>
            </a:r>
            <a:r>
              <a:rPr lang="cs-CZ" smtClean="0"/>
              <a:t> are my books. </a:t>
            </a:r>
            <a:r>
              <a:rPr lang="cs-CZ" smtClean="0">
                <a:sym typeface="Wingdings 3"/>
              </a:rPr>
              <a:t></a:t>
            </a:r>
            <a:endParaRPr lang="cs-CZ" smtClean="0"/>
          </a:p>
          <a:p>
            <a:r>
              <a:rPr lang="cs-CZ" smtClean="0"/>
              <a:t>Is </a:t>
            </a:r>
            <a:r>
              <a:rPr lang="cs-CZ" smtClean="0">
                <a:solidFill>
                  <a:schemeClr val="accent1"/>
                </a:solidFill>
              </a:rPr>
              <a:t>this</a:t>
            </a:r>
            <a:r>
              <a:rPr lang="cs-CZ" smtClean="0"/>
              <a:t> your car? </a:t>
            </a:r>
            <a:r>
              <a:rPr lang="cs-CZ">
                <a:sym typeface="Wingdings 3"/>
              </a:rPr>
              <a:t></a:t>
            </a:r>
            <a:endParaRPr lang="cs-CZ" smtClean="0"/>
          </a:p>
          <a:p>
            <a:r>
              <a:rPr lang="cs-CZ" smtClean="0">
                <a:solidFill>
                  <a:schemeClr val="accent1"/>
                </a:solidFill>
              </a:rPr>
              <a:t>That</a:t>
            </a:r>
            <a:r>
              <a:rPr lang="cs-CZ" smtClean="0"/>
              <a:t> is an apple. </a:t>
            </a:r>
            <a:r>
              <a:rPr lang="cs-CZ">
                <a:sym typeface="Wingdings 3"/>
              </a:rPr>
              <a:t> </a:t>
            </a:r>
            <a:endParaRPr lang="cs-CZ" smtClean="0"/>
          </a:p>
          <a:p>
            <a:r>
              <a:rPr lang="cs-CZ" smtClean="0"/>
              <a:t>Are </a:t>
            </a:r>
            <a:r>
              <a:rPr lang="cs-CZ" smtClean="0">
                <a:solidFill>
                  <a:schemeClr val="accent1"/>
                </a:solidFill>
              </a:rPr>
              <a:t>those</a:t>
            </a:r>
            <a:r>
              <a:rPr lang="cs-CZ" smtClean="0"/>
              <a:t> his shoes? </a:t>
            </a:r>
            <a:r>
              <a:rPr lang="cs-CZ">
                <a:sym typeface="Wingdings 3"/>
              </a:rPr>
              <a:t> </a:t>
            </a:r>
            <a:endParaRPr lang="cs-CZ" smtClean="0"/>
          </a:p>
          <a:p>
            <a:r>
              <a:rPr lang="cs-CZ" smtClean="0">
                <a:solidFill>
                  <a:schemeClr val="accent1"/>
                </a:solidFill>
              </a:rPr>
              <a:t>This</a:t>
            </a:r>
            <a:r>
              <a:rPr lang="cs-CZ" smtClean="0"/>
              <a:t> isn´t our new house. </a:t>
            </a:r>
            <a:r>
              <a:rPr lang="cs-CZ">
                <a:sym typeface="Wingdings 3"/>
              </a:rPr>
              <a:t></a:t>
            </a:r>
            <a:endParaRPr lang="cs-CZ" smtClean="0"/>
          </a:p>
          <a:p>
            <a:r>
              <a:rPr lang="cs-CZ" smtClean="0">
                <a:solidFill>
                  <a:schemeClr val="accent1"/>
                </a:solidFill>
              </a:rPr>
              <a:t>Those</a:t>
            </a:r>
            <a:r>
              <a:rPr lang="cs-CZ" smtClean="0"/>
              <a:t> aren´t her children. </a:t>
            </a:r>
            <a:r>
              <a:rPr lang="cs-CZ" smtClean="0">
                <a:sym typeface="Wingdings 3"/>
              </a:rPr>
              <a:t>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52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25658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Can you see the man over there? ……… is our Maths teacher.</a:t>
            </a:r>
            <a:br>
              <a:rPr lang="cs-CZ" smtClean="0"/>
            </a:br>
            <a:r>
              <a:rPr lang="cs-CZ" smtClean="0"/>
              <a:t>a) 	these		b) this		c) that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 found ……… keys here.</a:t>
            </a:r>
            <a:br>
              <a:rPr lang="cs-CZ" smtClean="0"/>
            </a:br>
            <a:r>
              <a:rPr lang="cs-CZ"/>
              <a:t>a) 	</a:t>
            </a:r>
            <a:r>
              <a:rPr lang="cs-CZ" smtClean="0"/>
              <a:t>that	</a:t>
            </a:r>
            <a:r>
              <a:rPr lang="cs-CZ"/>
              <a:t>	b) </a:t>
            </a:r>
            <a:r>
              <a:rPr lang="cs-CZ" smtClean="0"/>
              <a:t>these</a:t>
            </a:r>
            <a:r>
              <a:rPr lang="cs-CZ"/>
              <a:t>		c</a:t>
            </a:r>
            <a:r>
              <a:rPr lang="cs-CZ" smtClean="0"/>
              <a:t>) those</a:t>
            </a:r>
            <a:endParaRPr lang="cs-CZ"/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Here is a book. Is ……… your book?</a:t>
            </a:r>
            <a:br>
              <a:rPr lang="cs-CZ" smtClean="0"/>
            </a:br>
            <a:r>
              <a:rPr lang="cs-CZ"/>
              <a:t>a) 	</a:t>
            </a:r>
            <a:r>
              <a:rPr lang="cs-CZ" smtClean="0"/>
              <a:t>this	</a:t>
            </a:r>
            <a:r>
              <a:rPr lang="cs-CZ"/>
              <a:t>	b) </a:t>
            </a:r>
            <a:r>
              <a:rPr lang="cs-CZ" smtClean="0"/>
              <a:t>that</a:t>
            </a:r>
            <a:r>
              <a:rPr lang="cs-CZ"/>
              <a:t>		c</a:t>
            </a:r>
            <a:r>
              <a:rPr lang="cs-CZ" smtClean="0"/>
              <a:t>) the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There are two dogs in the garden. ……… dogs are black.</a:t>
            </a:r>
            <a:br>
              <a:rPr lang="cs-CZ" smtClean="0"/>
            </a:br>
            <a:r>
              <a:rPr lang="cs-CZ"/>
              <a:t>a) 	</a:t>
            </a:r>
            <a:r>
              <a:rPr lang="cs-CZ" smtClean="0"/>
              <a:t>the	</a:t>
            </a:r>
            <a:r>
              <a:rPr lang="cs-CZ"/>
              <a:t>	b) </a:t>
            </a:r>
            <a:r>
              <a:rPr lang="cs-CZ" smtClean="0"/>
              <a:t>these</a:t>
            </a:r>
            <a:r>
              <a:rPr lang="cs-CZ"/>
              <a:t>		c</a:t>
            </a:r>
            <a:r>
              <a:rPr lang="cs-CZ" smtClean="0"/>
              <a:t>) this</a:t>
            </a:r>
            <a:endParaRPr lang="cs-CZ"/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Have a banana. ……… one is good.</a:t>
            </a:r>
            <a:br>
              <a:rPr lang="cs-CZ" smtClean="0"/>
            </a:br>
            <a:r>
              <a:rPr lang="cs-CZ"/>
              <a:t>a) 	</a:t>
            </a:r>
            <a:r>
              <a:rPr lang="cs-CZ" smtClean="0"/>
              <a:t>those	</a:t>
            </a:r>
            <a:r>
              <a:rPr lang="cs-CZ"/>
              <a:t>	b) </a:t>
            </a:r>
            <a:r>
              <a:rPr lang="cs-CZ" smtClean="0"/>
              <a:t>this</a:t>
            </a:r>
            <a:r>
              <a:rPr lang="cs-CZ"/>
              <a:t>		c</a:t>
            </a:r>
            <a:r>
              <a:rPr lang="cs-CZ" smtClean="0"/>
              <a:t>) these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58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25658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Can you see the man over there? ……… is our Maths teacher.</a:t>
            </a:r>
            <a:br>
              <a:rPr lang="cs-CZ" smtClean="0"/>
            </a:br>
            <a:r>
              <a:rPr lang="cs-CZ" smtClean="0"/>
              <a:t>a) 	these		b) this		</a:t>
            </a:r>
            <a:r>
              <a:rPr lang="cs-CZ" smtClean="0">
                <a:solidFill>
                  <a:schemeClr val="accent1"/>
                </a:solidFill>
              </a:rPr>
              <a:t>c) that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 found ……… keys here.</a:t>
            </a:r>
            <a:br>
              <a:rPr lang="cs-CZ" smtClean="0"/>
            </a:br>
            <a:r>
              <a:rPr lang="cs-CZ"/>
              <a:t>a) 	</a:t>
            </a:r>
            <a:r>
              <a:rPr lang="cs-CZ" smtClean="0"/>
              <a:t>that	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b) </a:t>
            </a:r>
            <a:r>
              <a:rPr lang="cs-CZ" smtClean="0">
                <a:solidFill>
                  <a:schemeClr val="accent1"/>
                </a:solidFill>
              </a:rPr>
              <a:t>these</a:t>
            </a:r>
            <a:r>
              <a:rPr lang="cs-CZ"/>
              <a:t>		c</a:t>
            </a:r>
            <a:r>
              <a:rPr lang="cs-CZ" smtClean="0"/>
              <a:t>) those</a:t>
            </a:r>
            <a:endParaRPr lang="cs-CZ"/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Here is a book. Is ……… your book?</a:t>
            </a:r>
            <a:br>
              <a:rPr lang="cs-CZ" smtClean="0"/>
            </a:br>
            <a:r>
              <a:rPr lang="cs-CZ">
                <a:solidFill>
                  <a:schemeClr val="accent1"/>
                </a:solidFill>
              </a:rPr>
              <a:t>a) 	</a:t>
            </a:r>
            <a:r>
              <a:rPr lang="cs-CZ" smtClean="0">
                <a:solidFill>
                  <a:schemeClr val="accent1"/>
                </a:solidFill>
              </a:rPr>
              <a:t>this</a:t>
            </a:r>
            <a:r>
              <a:rPr lang="cs-CZ" smtClean="0"/>
              <a:t>	</a:t>
            </a:r>
            <a:r>
              <a:rPr lang="cs-CZ"/>
              <a:t>	b) </a:t>
            </a:r>
            <a:r>
              <a:rPr lang="cs-CZ" smtClean="0"/>
              <a:t>that</a:t>
            </a:r>
            <a:r>
              <a:rPr lang="cs-CZ"/>
              <a:t>		c</a:t>
            </a:r>
            <a:r>
              <a:rPr lang="cs-CZ" smtClean="0"/>
              <a:t>) the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There are two dogs in the garden. ……… dogs are black.</a:t>
            </a:r>
            <a:br>
              <a:rPr lang="cs-CZ" smtClean="0"/>
            </a:br>
            <a:r>
              <a:rPr lang="cs-CZ">
                <a:solidFill>
                  <a:schemeClr val="accent1"/>
                </a:solidFill>
              </a:rPr>
              <a:t>a) 	</a:t>
            </a:r>
            <a:r>
              <a:rPr lang="cs-CZ" smtClean="0">
                <a:solidFill>
                  <a:schemeClr val="accent1"/>
                </a:solidFill>
              </a:rPr>
              <a:t>the</a:t>
            </a:r>
            <a:r>
              <a:rPr lang="cs-CZ" smtClean="0"/>
              <a:t>	</a:t>
            </a:r>
            <a:r>
              <a:rPr lang="cs-CZ"/>
              <a:t>	b) </a:t>
            </a:r>
            <a:r>
              <a:rPr lang="cs-CZ" smtClean="0"/>
              <a:t>these</a:t>
            </a:r>
            <a:r>
              <a:rPr lang="cs-CZ"/>
              <a:t>		c</a:t>
            </a:r>
            <a:r>
              <a:rPr lang="cs-CZ" smtClean="0"/>
              <a:t>) this</a:t>
            </a:r>
            <a:endParaRPr lang="cs-CZ"/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Have a banana. ……… one is good.</a:t>
            </a:r>
            <a:br>
              <a:rPr lang="cs-CZ" smtClean="0"/>
            </a:br>
            <a:r>
              <a:rPr lang="cs-CZ"/>
              <a:t>a) 	</a:t>
            </a:r>
            <a:r>
              <a:rPr lang="cs-CZ" smtClean="0"/>
              <a:t>those	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b) </a:t>
            </a:r>
            <a:r>
              <a:rPr lang="cs-CZ" smtClean="0">
                <a:solidFill>
                  <a:schemeClr val="accent1"/>
                </a:solidFill>
              </a:rPr>
              <a:t>this</a:t>
            </a:r>
            <a:r>
              <a:rPr lang="cs-CZ"/>
              <a:t>		c</a:t>
            </a:r>
            <a:r>
              <a:rPr lang="cs-CZ" smtClean="0"/>
              <a:t>) these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712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That </a:t>
            </a:r>
            <a:r>
              <a:rPr lang="cs-CZ"/>
              <a:t>is a computer.</a:t>
            </a:r>
          </a:p>
          <a:p>
            <a:pPr lvl="0"/>
            <a:r>
              <a:rPr lang="cs-CZ"/>
              <a:t>These are milkshakes.</a:t>
            </a:r>
          </a:p>
          <a:p>
            <a:pPr lvl="0"/>
            <a:r>
              <a:rPr lang="cs-CZ"/>
              <a:t>Those are pizzas.</a:t>
            </a:r>
          </a:p>
          <a:p>
            <a:pPr lvl="0"/>
            <a:r>
              <a:rPr lang="cs-CZ"/>
              <a:t>That is a bus.</a:t>
            </a:r>
          </a:p>
          <a:p>
            <a:pPr lvl="0"/>
            <a:r>
              <a:rPr lang="cs-CZ"/>
              <a:t>This is an orange.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211960" y="1556792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Tamto je nějaký počítač.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644008" y="2141567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Toto jsou koktejly.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644008" y="272634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Tamto jsou pizzy.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211960" y="3311117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Tamto je nějaký autobus.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211960" y="389589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Tohle je nějaký pomeranč.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0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uvědomí užití ukazovacích zájmen (list 2)</a:t>
            </a:r>
          </a:p>
          <a:p>
            <a:r>
              <a:rPr lang="cs-CZ" sz="2800" smtClean="0"/>
              <a:t>doplní vhodný tvar (</a:t>
            </a:r>
            <a:r>
              <a:rPr lang="cs-CZ" sz="2800">
                <a:sym typeface="Wingdings 3"/>
              </a:rPr>
              <a:t> </a:t>
            </a:r>
            <a:r>
              <a:rPr lang="cs-CZ" sz="2800" smtClean="0"/>
              <a:t>blízké, </a:t>
            </a:r>
            <a:r>
              <a:rPr lang="cs-CZ" sz="2800">
                <a:sym typeface="Wingdings 3"/>
              </a:rPr>
              <a:t> </a:t>
            </a:r>
            <a:r>
              <a:rPr lang="cs-CZ" sz="2800"/>
              <a:t>vzdálené předměty) (3</a:t>
            </a:r>
            <a:r>
              <a:rPr lang="cs-CZ" sz="2800" smtClean="0"/>
              <a:t>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čte a překládá (4)</a:t>
            </a:r>
          </a:p>
          <a:p>
            <a:r>
              <a:rPr lang="cs-CZ" sz="2800" smtClean="0"/>
              <a:t>vybere správný tvar (5)</a:t>
            </a:r>
          </a:p>
          <a:p>
            <a:r>
              <a:rPr lang="cs-CZ" sz="2800" smtClean="0"/>
              <a:t>zpětná vazba (6)</a:t>
            </a:r>
          </a:p>
          <a:p>
            <a:r>
              <a:rPr lang="cs-CZ" sz="2800" smtClean="0"/>
              <a:t>přečte </a:t>
            </a:r>
            <a:r>
              <a:rPr lang="cs-CZ" sz="2800"/>
              <a:t>a přeloží věty, objasní užití ukazovacích zájmen </a:t>
            </a:r>
            <a:r>
              <a:rPr lang="cs-CZ" sz="2800" smtClean="0"/>
              <a:t>(7)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111802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www.helpforenglish.cz/tipy-a-triky/tipy-a-triky-pro-zacatecniky/c2009091701-THIS-</a:t>
            </a:r>
            <a:r>
              <a:rPr lang="cs-CZ"/>
              <a:t>--THAT---THESE---THOSE--tabulka-.html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600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 present +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97</TotalTime>
  <Words>259</Words>
  <Application>Microsoft Office PowerPoint</Application>
  <PresentationFormat>Předvádění na obrazovce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Welcome</vt:lpstr>
      <vt:lpstr>be present +</vt:lpstr>
      <vt:lpstr>Prezentace aplikace PowerPoint</vt:lpstr>
      <vt:lpstr>Demonstrative Pronouns</vt:lpstr>
      <vt:lpstr>Complete:</vt:lpstr>
      <vt:lpstr>Complete:</vt:lpstr>
      <vt:lpstr>Choose the correct form:</vt:lpstr>
      <vt:lpstr>Choose the correct form:</vt:lpstr>
      <vt:lpstr>Translate: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Demonstrative Pronouns</dc:title>
  <dc:creator>ZŠ</dc:creator>
  <cp:lastModifiedBy>ZŠ</cp:lastModifiedBy>
  <cp:revision>14</cp:revision>
  <dcterms:created xsi:type="dcterms:W3CDTF">2012-01-12T06:09:40Z</dcterms:created>
  <dcterms:modified xsi:type="dcterms:W3CDTF">2012-06-24T12:35:32Z</dcterms:modified>
</cp:coreProperties>
</file>