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2" r:id="rId3"/>
    <p:sldId id="256" r:id="rId4"/>
    <p:sldId id="266" r:id="rId5"/>
    <p:sldId id="263" r:id="rId6"/>
    <p:sldId id="267" r:id="rId7"/>
    <p:sldId id="264" r:id="rId8"/>
    <p:sldId id="265" r:id="rId9"/>
    <p:sldId id="268" r:id="rId10"/>
    <p:sldId id="261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0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40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3270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24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53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16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59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992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59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420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58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E3807-57DE-4ECF-8960-34C6D522A92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23.6.2012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758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A6_18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obměňuje věty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Present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Simple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Negative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65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Simple Negative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1</a:t>
            </a:r>
            <a:r>
              <a:rPr lang="cs-CZ" b="1" baseline="3000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st</a:t>
            </a:r>
            <a:r>
              <a:rPr lang="cs-CZ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, 2</a:t>
            </a:r>
            <a:r>
              <a:rPr lang="cs-CZ" b="1" baseline="3000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nd</a:t>
            </a:r>
            <a:r>
              <a:rPr lang="cs-CZ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sg, all pl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→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do not / don´t +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base 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form</a:t>
            </a:r>
          </a:p>
          <a:p>
            <a:pPr marL="0" indent="0">
              <a:buNone/>
            </a:pP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lang="cs-CZ" altLang="en-US" b="1" baseline="3000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rd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sg →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does not / doesn´t 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+ base form</a:t>
            </a:r>
            <a:endParaRPr lang="cs-CZ" altLang="en-US" b="1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cs-CZ" baseline="30000"/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I / you / we / they don´t walk		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he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doesn´t</a:t>
            </a:r>
            <a:r>
              <a:rPr lang="cs-CZ" smtClean="0">
                <a:solidFill>
                  <a:schemeClr val="accent1"/>
                </a:solidFill>
              </a:rPr>
              <a:t> walk</a:t>
            </a:r>
            <a:r>
              <a:rPr lang="cs-CZ" strike="sngStrike" smtClean="0">
                <a:solidFill>
                  <a:srgbClr val="FF66CC"/>
                </a:solidFill>
              </a:rPr>
              <a:t>s</a:t>
            </a:r>
            <a:r>
              <a:rPr lang="cs-CZ" smtClean="0">
                <a:solidFill>
                  <a:srgbClr val="FF66CC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/</a:t>
            </a:r>
            <a:r>
              <a:rPr lang="cs-CZ" smtClean="0">
                <a:solidFill>
                  <a:srgbClr val="FF66CC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she walk</a:t>
            </a:r>
            <a:r>
              <a:rPr lang="cs-CZ" strike="sngStrike" smtClean="0">
                <a:solidFill>
                  <a:srgbClr val="FF66CC"/>
                </a:solidFill>
              </a:rPr>
              <a:t>s</a:t>
            </a:r>
            <a:r>
              <a:rPr lang="cs-CZ" smtClean="0">
                <a:solidFill>
                  <a:srgbClr val="FF66CC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/ it walk</a:t>
            </a:r>
            <a:r>
              <a:rPr lang="cs-CZ" strike="sngStrike" smtClean="0">
                <a:solidFill>
                  <a:srgbClr val="FF66CC"/>
                </a:solidFill>
              </a:rPr>
              <a:t>s</a:t>
            </a:r>
            <a:endParaRPr lang="cs-CZ" strike="sngStrike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1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don´t / doesn´t eat carrots.</a:t>
            </a:r>
          </a:p>
          <a:p>
            <a:r>
              <a:rPr lang="cs-CZ" smtClean="0"/>
              <a:t>You </a:t>
            </a:r>
            <a:r>
              <a:rPr lang="cs-CZ"/>
              <a:t>don´t / doesn´t </a:t>
            </a:r>
            <a:r>
              <a:rPr lang="cs-CZ" smtClean="0"/>
              <a:t>ride a bike.</a:t>
            </a:r>
          </a:p>
          <a:p>
            <a:r>
              <a:rPr lang="cs-CZ" smtClean="0"/>
              <a:t>He </a:t>
            </a:r>
            <a:r>
              <a:rPr lang="cs-CZ"/>
              <a:t>don´t / doesn´t </a:t>
            </a:r>
            <a:r>
              <a:rPr lang="cs-CZ" smtClean="0"/>
              <a:t>have breakfast.</a:t>
            </a:r>
          </a:p>
          <a:p>
            <a:r>
              <a:rPr lang="cs-CZ" smtClean="0"/>
              <a:t>They </a:t>
            </a:r>
            <a:r>
              <a:rPr lang="cs-CZ"/>
              <a:t>don´t / doesn´t </a:t>
            </a:r>
            <a:r>
              <a:rPr lang="cs-CZ" smtClean="0"/>
              <a:t>write letters.</a:t>
            </a:r>
          </a:p>
          <a:p>
            <a:r>
              <a:rPr lang="cs-CZ" smtClean="0"/>
              <a:t>We </a:t>
            </a:r>
            <a:r>
              <a:rPr lang="cs-CZ"/>
              <a:t>don´t / doesn´t </a:t>
            </a:r>
            <a:r>
              <a:rPr lang="cs-CZ" smtClean="0"/>
              <a:t>speak Chinese.</a:t>
            </a:r>
          </a:p>
          <a:p>
            <a:r>
              <a:rPr lang="cs-CZ" smtClean="0"/>
              <a:t>She </a:t>
            </a:r>
            <a:r>
              <a:rPr lang="cs-CZ"/>
              <a:t>don´t / doesn´t </a:t>
            </a:r>
            <a:r>
              <a:rPr lang="cs-CZ" smtClean="0"/>
              <a:t>wear jeans.</a:t>
            </a:r>
            <a:endParaRPr lang="cs-CZ"/>
          </a:p>
        </p:txBody>
      </p:sp>
      <p:cxnSp>
        <p:nvCxnSpPr>
          <p:cNvPr id="6" name="Přímá spojnice 5"/>
          <p:cNvCxnSpPr/>
          <p:nvPr/>
        </p:nvCxnSpPr>
        <p:spPr>
          <a:xfrm>
            <a:off x="2195736" y="1916832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1478700" y="3068960"/>
            <a:ext cx="86105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790842" y="2492896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583668" y="4869160"/>
            <a:ext cx="9168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2652936" y="4293096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2957736" y="3717032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41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/>
              <a:t>Make the sentences negative, </a:t>
            </a:r>
            <a:br>
              <a:rPr lang="cs-CZ" sz="4000"/>
            </a:br>
            <a:r>
              <a:rPr lang="cs-CZ" sz="4000"/>
              <a:t>use full forms: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772816"/>
            <a:ext cx="8229600" cy="4353347"/>
          </a:xfrm>
        </p:spPr>
        <p:txBody>
          <a:bodyPr/>
          <a:lstStyle/>
          <a:p>
            <a:r>
              <a:rPr lang="cs-CZ">
                <a:solidFill>
                  <a:schemeClr val="tx2"/>
                </a:solidFill>
              </a:rPr>
              <a:t>Alex goes to school at half past seven.</a:t>
            </a:r>
          </a:p>
          <a:p>
            <a:r>
              <a:rPr lang="cs-CZ">
                <a:solidFill>
                  <a:schemeClr val="tx2"/>
                </a:solidFill>
              </a:rPr>
              <a:t>His lessons finish at two o´clock.</a:t>
            </a:r>
          </a:p>
          <a:p>
            <a:r>
              <a:rPr lang="cs-CZ">
                <a:solidFill>
                  <a:schemeClr val="tx2"/>
                </a:solidFill>
              </a:rPr>
              <a:t>After school he and his friends play football.</a:t>
            </a:r>
          </a:p>
          <a:p>
            <a:r>
              <a:rPr lang="cs-CZ" smtClean="0">
                <a:solidFill>
                  <a:schemeClr val="tx2"/>
                </a:solidFill>
              </a:rPr>
              <a:t>They </a:t>
            </a:r>
            <a:r>
              <a:rPr lang="cs-CZ">
                <a:solidFill>
                  <a:schemeClr val="tx2"/>
                </a:solidFill>
              </a:rPr>
              <a:t>practise twice a week.</a:t>
            </a:r>
          </a:p>
          <a:p>
            <a:r>
              <a:rPr lang="cs-CZ">
                <a:solidFill>
                  <a:schemeClr val="tx2"/>
                </a:solidFill>
              </a:rPr>
              <a:t>Alex </a:t>
            </a:r>
            <a:r>
              <a:rPr lang="cs-CZ" smtClean="0">
                <a:solidFill>
                  <a:schemeClr val="tx2"/>
                </a:solidFill>
              </a:rPr>
              <a:t>loves </a:t>
            </a:r>
            <a:r>
              <a:rPr lang="cs-CZ">
                <a:solidFill>
                  <a:schemeClr val="tx2"/>
                </a:solidFill>
              </a:rPr>
              <a:t>football.</a:t>
            </a:r>
          </a:p>
          <a:p>
            <a:r>
              <a:rPr lang="cs-CZ" smtClean="0">
                <a:solidFill>
                  <a:schemeClr val="tx2"/>
                </a:solidFill>
              </a:rPr>
              <a:t>He wants </a:t>
            </a:r>
            <a:r>
              <a:rPr lang="cs-CZ">
                <a:solidFill>
                  <a:schemeClr val="tx2"/>
                </a:solidFill>
              </a:rPr>
              <a:t>to be a champion</a:t>
            </a:r>
            <a:r>
              <a:rPr lang="cs-CZ" smtClean="0">
                <a:solidFill>
                  <a:schemeClr val="tx2"/>
                </a:solidFill>
              </a:rPr>
              <a:t>.</a:t>
            </a:r>
          </a:p>
          <a:p>
            <a:r>
              <a:rPr lang="cs-CZ" smtClean="0">
                <a:solidFill>
                  <a:schemeClr val="tx2"/>
                </a:solidFill>
              </a:rPr>
              <a:t>He does everything for that.</a:t>
            </a:r>
            <a:endParaRPr lang="cs-CZ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smtClean="0"/>
              <a:t>Make the sentences negative, </a:t>
            </a:r>
            <a:br>
              <a:rPr lang="cs-CZ" sz="4000" smtClean="0"/>
            </a:br>
            <a:r>
              <a:rPr lang="cs-CZ" sz="4000" smtClean="0"/>
              <a:t>use full forms: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484784"/>
            <a:ext cx="9073008" cy="4353347"/>
          </a:xfrm>
        </p:spPr>
        <p:txBody>
          <a:bodyPr>
            <a:normAutofit/>
          </a:bodyPr>
          <a:lstStyle/>
          <a:p>
            <a:r>
              <a:rPr lang="cs-CZ">
                <a:solidFill>
                  <a:schemeClr val="tx2"/>
                </a:solidFill>
              </a:rPr>
              <a:t>Alex </a:t>
            </a:r>
            <a:r>
              <a:rPr lang="cs-CZ" smtClean="0">
                <a:solidFill>
                  <a:schemeClr val="accent1"/>
                </a:solidFill>
              </a:rPr>
              <a:t>does not go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to school at half past seven.</a:t>
            </a:r>
          </a:p>
          <a:p>
            <a:r>
              <a:rPr lang="cs-CZ">
                <a:solidFill>
                  <a:schemeClr val="tx2"/>
                </a:solidFill>
              </a:rPr>
              <a:t>His lessons </a:t>
            </a:r>
            <a:r>
              <a:rPr lang="cs-CZ" smtClean="0">
                <a:solidFill>
                  <a:schemeClr val="accent1"/>
                </a:solidFill>
              </a:rPr>
              <a:t>do not finish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at two o´clock.</a:t>
            </a:r>
          </a:p>
          <a:p>
            <a:r>
              <a:rPr lang="cs-CZ">
                <a:solidFill>
                  <a:schemeClr val="tx2"/>
                </a:solidFill>
              </a:rPr>
              <a:t>After school he and his friends </a:t>
            </a:r>
            <a:r>
              <a:rPr lang="cs-CZ" smtClean="0">
                <a:solidFill>
                  <a:schemeClr val="accent1"/>
                </a:solidFill>
              </a:rPr>
              <a:t>do not play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football.</a:t>
            </a:r>
          </a:p>
          <a:p>
            <a:r>
              <a:rPr lang="cs-CZ" smtClean="0">
                <a:solidFill>
                  <a:schemeClr val="tx2"/>
                </a:solidFill>
              </a:rPr>
              <a:t>They </a:t>
            </a:r>
            <a:r>
              <a:rPr lang="cs-CZ" smtClean="0">
                <a:solidFill>
                  <a:schemeClr val="accent1"/>
                </a:solidFill>
              </a:rPr>
              <a:t>do not practise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twice a week.</a:t>
            </a:r>
          </a:p>
          <a:p>
            <a:r>
              <a:rPr lang="cs-CZ">
                <a:solidFill>
                  <a:schemeClr val="tx2"/>
                </a:solidFill>
              </a:rPr>
              <a:t>Alex </a:t>
            </a:r>
            <a:r>
              <a:rPr lang="cs-CZ" smtClean="0">
                <a:solidFill>
                  <a:schemeClr val="accent1"/>
                </a:solidFill>
              </a:rPr>
              <a:t>does not love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football.</a:t>
            </a:r>
          </a:p>
          <a:p>
            <a:r>
              <a:rPr lang="cs-CZ" smtClean="0">
                <a:solidFill>
                  <a:schemeClr val="tx2"/>
                </a:solidFill>
              </a:rPr>
              <a:t>He </a:t>
            </a:r>
            <a:r>
              <a:rPr lang="cs-CZ" smtClean="0">
                <a:solidFill>
                  <a:schemeClr val="accent1"/>
                </a:solidFill>
              </a:rPr>
              <a:t>does not want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to be a champion</a:t>
            </a:r>
            <a:r>
              <a:rPr lang="cs-CZ" smtClean="0">
                <a:solidFill>
                  <a:schemeClr val="tx2"/>
                </a:solidFill>
              </a:rPr>
              <a:t>.</a:t>
            </a:r>
          </a:p>
          <a:p>
            <a:r>
              <a:rPr lang="cs-CZ" smtClean="0">
                <a:solidFill>
                  <a:schemeClr val="tx2"/>
                </a:solidFill>
              </a:rPr>
              <a:t>He </a:t>
            </a:r>
            <a:r>
              <a:rPr lang="cs-CZ" smtClean="0">
                <a:solidFill>
                  <a:schemeClr val="accent1"/>
                </a:solidFill>
              </a:rPr>
              <a:t>does not do</a:t>
            </a:r>
            <a:r>
              <a:rPr lang="cs-CZ" smtClean="0">
                <a:solidFill>
                  <a:schemeClr val="tx2"/>
                </a:solidFill>
              </a:rPr>
              <a:t> everything for that.</a:t>
            </a:r>
            <a:endParaRPr lang="cs-CZ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>
              <a:solidFill>
                <a:schemeClr val="tx2"/>
              </a:solidFill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251175"/>
              </p:ext>
            </p:extLst>
          </p:nvPr>
        </p:nvGraphicFramePr>
        <p:xfrm>
          <a:off x="1979712" y="5733256"/>
          <a:ext cx="5472608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2608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cs-CZ" altLang="en-US" sz="3200" b="1" kern="1200" smtClean="0">
                          <a:ln w="11430"/>
                          <a:solidFill>
                            <a:schemeClr val="accent1"/>
                          </a:soli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Now rewrite in short forms:</a:t>
                      </a:r>
                      <a:endParaRPr kumimoji="0" lang="cs-CZ" altLang="en-US" sz="3200" b="1" kern="1200" dirty="0">
                        <a:ln w="11430"/>
                        <a:solidFill>
                          <a:schemeClr val="accent1"/>
                        </a:soli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15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altLang="en-US" sz="4000" dirty="0"/>
              <a:t>Now rewrite in short forms: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772816"/>
            <a:ext cx="8784976" cy="4353347"/>
          </a:xfrm>
        </p:spPr>
        <p:txBody>
          <a:bodyPr>
            <a:normAutofit/>
          </a:bodyPr>
          <a:lstStyle/>
          <a:p>
            <a:r>
              <a:rPr lang="cs-CZ">
                <a:solidFill>
                  <a:schemeClr val="tx2"/>
                </a:solidFill>
              </a:rPr>
              <a:t>Alex </a:t>
            </a:r>
            <a:r>
              <a:rPr lang="cs-CZ" smtClean="0">
                <a:solidFill>
                  <a:schemeClr val="accent1"/>
                </a:solidFill>
              </a:rPr>
              <a:t>doesn´t go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to school at half past seven.</a:t>
            </a:r>
          </a:p>
          <a:p>
            <a:r>
              <a:rPr lang="cs-CZ">
                <a:solidFill>
                  <a:schemeClr val="tx2"/>
                </a:solidFill>
              </a:rPr>
              <a:t>His lessons </a:t>
            </a:r>
            <a:r>
              <a:rPr lang="cs-CZ" smtClean="0">
                <a:solidFill>
                  <a:schemeClr val="accent1"/>
                </a:solidFill>
              </a:rPr>
              <a:t>don´t finish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at two o´clock.</a:t>
            </a:r>
          </a:p>
          <a:p>
            <a:r>
              <a:rPr lang="cs-CZ">
                <a:solidFill>
                  <a:schemeClr val="tx2"/>
                </a:solidFill>
              </a:rPr>
              <a:t>After school he and his friends </a:t>
            </a:r>
            <a:r>
              <a:rPr lang="cs-CZ" smtClean="0">
                <a:solidFill>
                  <a:schemeClr val="accent1"/>
                </a:solidFill>
              </a:rPr>
              <a:t>don´t play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football.</a:t>
            </a:r>
          </a:p>
          <a:p>
            <a:r>
              <a:rPr lang="cs-CZ" smtClean="0">
                <a:solidFill>
                  <a:schemeClr val="tx2"/>
                </a:solidFill>
              </a:rPr>
              <a:t>They </a:t>
            </a:r>
            <a:r>
              <a:rPr lang="cs-CZ" smtClean="0">
                <a:solidFill>
                  <a:schemeClr val="accent1"/>
                </a:solidFill>
              </a:rPr>
              <a:t>don´t practise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twice a week.</a:t>
            </a:r>
          </a:p>
          <a:p>
            <a:r>
              <a:rPr lang="cs-CZ">
                <a:solidFill>
                  <a:schemeClr val="tx2"/>
                </a:solidFill>
              </a:rPr>
              <a:t>Alex </a:t>
            </a:r>
            <a:r>
              <a:rPr lang="cs-CZ" smtClean="0">
                <a:solidFill>
                  <a:schemeClr val="accent1"/>
                </a:solidFill>
              </a:rPr>
              <a:t>doesn´t love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football.</a:t>
            </a:r>
          </a:p>
          <a:p>
            <a:r>
              <a:rPr lang="cs-CZ" smtClean="0">
                <a:solidFill>
                  <a:schemeClr val="tx2"/>
                </a:solidFill>
              </a:rPr>
              <a:t>He </a:t>
            </a:r>
            <a:r>
              <a:rPr lang="cs-CZ" smtClean="0">
                <a:solidFill>
                  <a:schemeClr val="accent1"/>
                </a:solidFill>
              </a:rPr>
              <a:t>doesn´t want</a:t>
            </a:r>
            <a:r>
              <a:rPr lang="cs-CZ" smtClean="0">
                <a:solidFill>
                  <a:schemeClr val="tx2"/>
                </a:solidFill>
              </a:rPr>
              <a:t> </a:t>
            </a:r>
            <a:r>
              <a:rPr lang="cs-CZ">
                <a:solidFill>
                  <a:schemeClr val="tx2"/>
                </a:solidFill>
              </a:rPr>
              <a:t>to be a champion</a:t>
            </a:r>
            <a:r>
              <a:rPr lang="cs-CZ" smtClean="0">
                <a:solidFill>
                  <a:schemeClr val="tx2"/>
                </a:solidFill>
              </a:rPr>
              <a:t>.</a:t>
            </a:r>
          </a:p>
          <a:p>
            <a:r>
              <a:rPr lang="cs-CZ" smtClean="0">
                <a:solidFill>
                  <a:schemeClr val="tx2"/>
                </a:solidFill>
              </a:rPr>
              <a:t>He </a:t>
            </a:r>
            <a:r>
              <a:rPr lang="cs-CZ" smtClean="0">
                <a:solidFill>
                  <a:schemeClr val="accent1"/>
                </a:solidFill>
              </a:rPr>
              <a:t>doesn´t do</a:t>
            </a:r>
            <a:r>
              <a:rPr lang="cs-CZ" smtClean="0">
                <a:solidFill>
                  <a:schemeClr val="tx2"/>
                </a:solidFill>
              </a:rPr>
              <a:t> everything for that.</a:t>
            </a:r>
            <a:endParaRPr lang="cs-CZ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46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like not beans.</a:t>
            </a:r>
          </a:p>
          <a:p>
            <a:r>
              <a:rPr lang="cs-CZ" smtClean="0"/>
              <a:t>He don´t goes by car.</a:t>
            </a:r>
          </a:p>
          <a:p>
            <a:r>
              <a:rPr lang="cs-CZ" smtClean="0"/>
              <a:t>They are don´t smoke.</a:t>
            </a:r>
          </a:p>
          <a:p>
            <a:r>
              <a:rPr lang="cs-CZ" smtClean="0"/>
              <a:t>She doesn´t be a doctor.</a:t>
            </a:r>
          </a:p>
          <a:p>
            <a:r>
              <a:rPr lang="cs-CZ" smtClean="0"/>
              <a:t>You doesn´t read comics.</a:t>
            </a:r>
          </a:p>
          <a:p>
            <a:r>
              <a:rPr lang="cs-CZ" smtClean="0"/>
              <a:t>We </a:t>
            </a:r>
            <a:r>
              <a:rPr lang="cs-CZ"/>
              <a:t>don´t have got a dog.</a:t>
            </a:r>
          </a:p>
          <a:p>
            <a:endParaRPr lang="cs-CZ"/>
          </a:p>
        </p:txBody>
      </p:sp>
      <p:cxnSp>
        <p:nvCxnSpPr>
          <p:cNvPr id="5" name="Přímá spojnice 4"/>
          <p:cNvCxnSpPr/>
          <p:nvPr/>
        </p:nvCxnSpPr>
        <p:spPr>
          <a:xfrm>
            <a:off x="1475656" y="2492896"/>
            <a:ext cx="162856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619672" y="4293096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1547664" y="4869160"/>
            <a:ext cx="230425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1783301" y="3126612"/>
            <a:ext cx="56434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619672" y="3717032"/>
            <a:ext cx="164683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1171233" y="1916832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5376425" y="1556792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I </a:t>
            </a:r>
            <a:r>
              <a:rPr lang="cs-CZ" sz="3200" smtClean="0">
                <a:solidFill>
                  <a:schemeClr val="accent1"/>
                </a:solidFill>
              </a:rPr>
              <a:t>don´t like beans</a:t>
            </a:r>
            <a:r>
              <a:rPr lang="cs-CZ" sz="320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5376425" y="2141567"/>
            <a:ext cx="3767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He </a:t>
            </a:r>
            <a:r>
              <a:rPr lang="cs-CZ" sz="3200" smtClean="0">
                <a:solidFill>
                  <a:schemeClr val="accent1"/>
                </a:solidFill>
              </a:rPr>
              <a:t>doesn´t go </a:t>
            </a:r>
            <a:r>
              <a:rPr lang="cs-CZ" sz="3200">
                <a:solidFill>
                  <a:schemeClr val="accent1"/>
                </a:solidFill>
              </a:rPr>
              <a:t>by car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5376425" y="2726342"/>
            <a:ext cx="3635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They </a:t>
            </a:r>
            <a:r>
              <a:rPr lang="cs-CZ" sz="3200" smtClean="0">
                <a:solidFill>
                  <a:schemeClr val="accent1"/>
                </a:solidFill>
              </a:rPr>
              <a:t>don´t smoke.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5225986" y="4506755"/>
            <a:ext cx="39180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We don´t have </a:t>
            </a:r>
            <a:r>
              <a:rPr lang="cs-CZ" sz="3200" smtClean="0">
                <a:solidFill>
                  <a:schemeClr val="accent1"/>
                </a:solidFill>
              </a:rPr>
              <a:t>a </a:t>
            </a:r>
            <a:r>
              <a:rPr lang="cs-CZ" sz="3200">
                <a:solidFill>
                  <a:schemeClr val="accent1"/>
                </a:solidFill>
              </a:rPr>
              <a:t>dog</a:t>
            </a:r>
            <a:r>
              <a:rPr lang="cs-CZ" sz="3200" smtClean="0">
                <a:solidFill>
                  <a:schemeClr val="accent1"/>
                </a:solidFill>
              </a:rPr>
              <a:t>. </a:t>
            </a:r>
            <a:r>
              <a:rPr lang="cs-CZ" sz="3200" b="1" smtClean="0">
                <a:solidFill>
                  <a:schemeClr val="accent1"/>
                </a:solidFill>
              </a:rPr>
              <a:t>/</a:t>
            </a:r>
            <a:r>
              <a:rPr lang="cs-CZ" sz="3200" smtClean="0">
                <a:solidFill>
                  <a:schemeClr val="accent1"/>
                </a:solidFill>
              </a:rPr>
              <a:t> 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We haven´t </a:t>
            </a:r>
            <a:r>
              <a:rPr lang="cs-CZ" sz="3200">
                <a:solidFill>
                  <a:schemeClr val="accent1"/>
                </a:solidFill>
              </a:rPr>
              <a:t>got a dog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5376425" y="3311117"/>
            <a:ext cx="339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She </a:t>
            </a:r>
            <a:r>
              <a:rPr lang="cs-CZ" sz="3200" smtClean="0">
                <a:solidFill>
                  <a:schemeClr val="accent1"/>
                </a:solidFill>
              </a:rPr>
              <a:t>isn´t a </a:t>
            </a:r>
            <a:r>
              <a:rPr lang="cs-CZ" sz="3200">
                <a:solidFill>
                  <a:schemeClr val="accent1"/>
                </a:solidFill>
              </a:rPr>
              <a:t>doctor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5225986" y="3892285"/>
            <a:ext cx="4068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You </a:t>
            </a:r>
            <a:r>
              <a:rPr lang="cs-CZ" sz="3200" smtClean="0">
                <a:solidFill>
                  <a:schemeClr val="accent1"/>
                </a:solidFill>
              </a:rPr>
              <a:t>don´t </a:t>
            </a:r>
            <a:r>
              <a:rPr lang="cs-CZ" sz="3200">
                <a:solidFill>
                  <a:schemeClr val="accent1"/>
                </a:solidFill>
              </a:rPr>
              <a:t>read comics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86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</a:t>
            </a:r>
            <a:r>
              <a:rPr lang="cs-CZ" sz="2800" smtClean="0"/>
              <a:t>záporné tvary sloves </a:t>
            </a:r>
            <a:r>
              <a:rPr lang="cs-CZ" sz="2800" smtClean="0"/>
              <a:t>v přít. </a:t>
            </a:r>
            <a:r>
              <a:rPr lang="cs-CZ" sz="2800" smtClean="0"/>
              <a:t>čase prostém (list 2)</a:t>
            </a:r>
            <a:endParaRPr lang="cs-CZ" sz="2800" smtClean="0"/>
          </a:p>
          <a:p>
            <a:r>
              <a:rPr lang="cs-CZ" sz="2800" smtClean="0"/>
              <a:t>vybere </a:t>
            </a:r>
            <a:r>
              <a:rPr lang="cs-CZ" sz="2800" smtClean="0"/>
              <a:t>správný způsob tvoření záporu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převede věty do záporu, použije plné tvary (4)</a:t>
            </a:r>
          </a:p>
          <a:p>
            <a:r>
              <a:rPr lang="cs-CZ" sz="2800" smtClean="0"/>
              <a:t>přepíše věty ve stažených tvarech (5)</a:t>
            </a:r>
            <a:endParaRPr lang="cs-CZ" sz="2800" smtClean="0"/>
          </a:p>
          <a:p>
            <a:r>
              <a:rPr lang="cs-CZ" sz="2800" smtClean="0"/>
              <a:t>najde a opraví chyby (7)</a:t>
            </a:r>
            <a:endParaRPr lang="cs-CZ" sz="2800" smtClean="0"/>
          </a:p>
          <a:p>
            <a:r>
              <a:rPr lang="cs-CZ" sz="2800"/>
              <a:t>zpětná vazba (5, 6 – čte a překládá, 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424021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393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 Simple Affirm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 present +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 Simple Affirmative</Template>
  <TotalTime>56</TotalTime>
  <Words>429</Words>
  <Application>Microsoft Office PowerPoint</Application>
  <PresentationFormat>Předvádění na obrazovce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Present Simple Affirmative</vt:lpstr>
      <vt:lpstr>be present +</vt:lpstr>
      <vt:lpstr>Prezentace aplikace PowerPoint</vt:lpstr>
      <vt:lpstr>Present Simple Negative</vt:lpstr>
      <vt:lpstr>Choose the correct form:</vt:lpstr>
      <vt:lpstr>Make the sentences negative,  use full forms:</vt:lpstr>
      <vt:lpstr>Make the sentences negative,  use full forms:</vt:lpstr>
      <vt:lpstr>Now rewrite in short forms:</vt:lpstr>
      <vt:lpstr>Correct the mistakes: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8</cp:revision>
  <dcterms:created xsi:type="dcterms:W3CDTF">2011-11-24T19:17:56Z</dcterms:created>
  <dcterms:modified xsi:type="dcterms:W3CDTF">2012-06-23T16:47:11Z</dcterms:modified>
</cp:coreProperties>
</file>