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97299-C4D1-4CA0-80BB-B15C073318C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F32B44B-C86B-4A57-8419-EE345796281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</a:t>
            </a:r>
            <a:r>
              <a:rPr lang="en-US" sz="1800" smtClean="0"/>
              <a:t>6_0</a:t>
            </a:r>
            <a:r>
              <a:rPr lang="cs-CZ" sz="1800" smtClean="0"/>
              <a:t>8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Gramaticky správně tvoří a obměňuje věty</a:t>
            </a:r>
          </a:p>
          <a:p>
            <a:r>
              <a:rPr lang="cs-CZ" sz="1800" smtClean="0">
                <a:solidFill>
                  <a:schemeClr val="tx1"/>
                </a:solidFill>
              </a:rPr>
              <a:t>Téma</a:t>
            </a:r>
            <a:r>
              <a:rPr lang="cs-CZ" sz="1800">
                <a:solidFill>
                  <a:schemeClr val="tx1"/>
                </a:solidFill>
              </a:rPr>
              <a:t>: </a:t>
            </a:r>
            <a:r>
              <a:rPr lang="cs-CZ" sz="2400" smtClean="0"/>
              <a:t>To Be - Present Simple Negative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en-US" sz="1800"/>
              <a:t>6. 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12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záporné tvary slovesa být v přít. čase</a:t>
            </a:r>
          </a:p>
          <a:p>
            <a:r>
              <a:rPr lang="cs-CZ" sz="2800" smtClean="0"/>
              <a:t>složí slova ve správném pořadí, vytvoří </a:t>
            </a:r>
            <a:r>
              <a:rPr lang="cs-CZ" sz="2800" smtClean="0"/>
              <a:t>záporné věty </a:t>
            </a:r>
            <a:r>
              <a:rPr lang="cs-CZ" sz="2800" smtClean="0"/>
              <a:t>(3)</a:t>
            </a:r>
          </a:p>
          <a:p>
            <a:r>
              <a:rPr lang="cs-CZ" sz="2800" smtClean="0"/>
              <a:t>přepíše věty ve stažených tvarech (4)</a:t>
            </a:r>
          </a:p>
          <a:p>
            <a:r>
              <a:rPr lang="cs-CZ" sz="2800" smtClean="0"/>
              <a:t>rozhodne pravdivost tvrzení, u nepravdivých lze vyžadovat úpravu na správná (6)</a:t>
            </a:r>
          </a:p>
          <a:p>
            <a:r>
              <a:rPr lang="cs-CZ" sz="2800" smtClean="0"/>
              <a:t>vytvoří pravdivá tvrzení, užije sloveso být (v záporu) (8)</a:t>
            </a:r>
          </a:p>
          <a:p>
            <a:r>
              <a:rPr lang="cs-CZ" sz="2800"/>
              <a:t>zpětná vazba, čte a překládá (4, 5, 7, 9)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4062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To Be Present Simple </a:t>
            </a:r>
            <a:r>
              <a:rPr lang="cs-CZ" sz="4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Negative</a:t>
            </a:r>
            <a:endParaRPr lang="cs-CZ" sz="40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317823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Singular</a:t>
            </a:r>
          </a:p>
          <a:p>
            <a:r>
              <a:rPr lang="cs-CZ" sz="2800" smtClean="0"/>
              <a:t>full forms	short </a:t>
            </a:r>
            <a:r>
              <a:rPr lang="cs-CZ" sz="2800"/>
              <a:t>forms</a:t>
            </a:r>
            <a:endParaRPr lang="cs-CZ" sz="2800" smtClean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67544" y="3212976"/>
            <a:ext cx="4040188" cy="3126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/>
              <a:t>I am not	 I´m not</a:t>
            </a:r>
          </a:p>
          <a:p>
            <a:pPr marL="0" indent="0">
              <a:buNone/>
            </a:pPr>
            <a:r>
              <a:rPr lang="cs-CZ" sz="3200" smtClean="0"/>
              <a:t>you are not you aren´t</a:t>
            </a:r>
          </a:p>
          <a:p>
            <a:pPr marL="0" indent="0">
              <a:buNone/>
            </a:pPr>
            <a:r>
              <a:rPr lang="cs-CZ" sz="3200" smtClean="0"/>
              <a:t>he is not	 he isn´t</a:t>
            </a:r>
          </a:p>
          <a:p>
            <a:pPr marL="0" indent="0">
              <a:buNone/>
            </a:pPr>
            <a:r>
              <a:rPr lang="cs-CZ" sz="3200" smtClean="0"/>
              <a:t>she is not	 she </a:t>
            </a:r>
            <a:r>
              <a:rPr lang="cs-CZ" sz="3200"/>
              <a:t>isn´t</a:t>
            </a:r>
          </a:p>
          <a:p>
            <a:pPr marL="0" indent="0">
              <a:buNone/>
            </a:pPr>
            <a:r>
              <a:rPr lang="cs-CZ" sz="3200" smtClean="0"/>
              <a:t>it is not	 it </a:t>
            </a:r>
            <a:r>
              <a:rPr lang="cs-CZ" sz="3200"/>
              <a:t>isn´t</a:t>
            </a:r>
          </a:p>
          <a:p>
            <a:pPr marL="0" indent="0">
              <a:buNone/>
            </a:pPr>
            <a:endParaRPr lang="cs-CZ" sz="320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4041775" cy="1245815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Plural</a:t>
            </a:r>
          </a:p>
          <a:p>
            <a:r>
              <a:rPr lang="cs-CZ" sz="2800"/>
              <a:t>full forms	short </a:t>
            </a:r>
            <a:r>
              <a:rPr lang="cs-CZ" sz="2800" smtClean="0"/>
              <a:t>forms</a:t>
            </a:r>
            <a:endParaRPr lang="cs-CZ" sz="280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4572000" y="3212976"/>
            <a:ext cx="4248472" cy="2046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/>
              <a:t>we are not	   we </a:t>
            </a:r>
            <a:r>
              <a:rPr lang="cs-CZ" sz="3200"/>
              <a:t>aren´t</a:t>
            </a:r>
          </a:p>
          <a:p>
            <a:pPr marL="0" indent="0">
              <a:buNone/>
            </a:pPr>
            <a:r>
              <a:rPr lang="cs-CZ" sz="3200" smtClean="0"/>
              <a:t>you are not   you </a:t>
            </a:r>
            <a:r>
              <a:rPr lang="cs-CZ" sz="3200"/>
              <a:t>aren´t</a:t>
            </a:r>
          </a:p>
          <a:p>
            <a:pPr marL="0" indent="0">
              <a:buNone/>
            </a:pPr>
            <a:r>
              <a:rPr lang="cs-CZ" sz="3200" smtClean="0"/>
              <a:t>they are not  they </a:t>
            </a:r>
            <a:r>
              <a:rPr lang="cs-CZ" sz="3200"/>
              <a:t>aren´t</a:t>
            </a:r>
          </a:p>
          <a:p>
            <a:pPr marL="0" indent="0">
              <a:buNone/>
            </a:pP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55752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into correct order: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shoes / are / dirty / my / not /.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is / Paul´s / a / not / brother / teacher /.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/ are / today / shops / open / not /.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old / I / not / 18 / am / years /.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not / very / you / are / tall /.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2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into correct order: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My shoes are not dirty.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Paul´s brother is not a teacher.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The shops are not open today.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 am not 18 years old.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You are not very tall.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  <a:p>
            <a:pPr marL="0" indent="0">
              <a:buNone/>
            </a:pPr>
            <a:r>
              <a:rPr lang="cs-CZ" sz="4000" smtClean="0"/>
              <a:t>Rewrite the sentences in short forms:</a:t>
            </a:r>
            <a:endParaRPr lang="cs-CZ" sz="4000"/>
          </a:p>
        </p:txBody>
      </p:sp>
    </p:spTree>
    <p:extLst>
      <p:ext uri="{BB962C8B-B14F-4D97-AF65-F5344CB8AC3E}">
        <p14:creationId xmlns:p14="http://schemas.microsoft.com/office/powerpoint/2010/main" val="155326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cs-CZ" smtClean="0"/>
              <a:t>Rewrite the sentences in short forms: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My shoes </a:t>
            </a:r>
            <a:r>
              <a:rPr lang="cs-CZ" smtClean="0">
                <a:solidFill>
                  <a:schemeClr val="accent1"/>
                </a:solidFill>
              </a:rPr>
              <a:t>aren´t </a:t>
            </a:r>
            <a:r>
              <a:rPr lang="cs-CZ" smtClean="0"/>
              <a:t>dirty.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Paul´s brother </a:t>
            </a:r>
            <a:r>
              <a:rPr lang="cs-CZ" smtClean="0">
                <a:solidFill>
                  <a:schemeClr val="accent1"/>
                </a:solidFill>
              </a:rPr>
              <a:t>isn´t</a:t>
            </a:r>
            <a:r>
              <a:rPr lang="cs-CZ" smtClean="0"/>
              <a:t> a teacher.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shops </a:t>
            </a:r>
            <a:r>
              <a:rPr lang="cs-CZ" smtClean="0">
                <a:solidFill>
                  <a:schemeClr val="accent1"/>
                </a:solidFill>
              </a:rPr>
              <a:t>aren´t</a:t>
            </a:r>
            <a:r>
              <a:rPr lang="cs-CZ" smtClean="0"/>
              <a:t> open today.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I´m not </a:t>
            </a:r>
            <a:r>
              <a:rPr lang="cs-CZ" smtClean="0"/>
              <a:t>18 years old.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aren´t</a:t>
            </a:r>
            <a:r>
              <a:rPr lang="cs-CZ" smtClean="0"/>
              <a:t> very tall.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565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New York isn´t a big city.		T / F</a:t>
            </a:r>
          </a:p>
          <a:p>
            <a:r>
              <a:rPr lang="cs-CZ" smtClean="0"/>
              <a:t>Paul and John are not boys.	T / F</a:t>
            </a:r>
          </a:p>
          <a:p>
            <a:r>
              <a:rPr lang="cs-CZ" smtClean="0"/>
              <a:t>Tigers are not a kind of dogs. 	T / F</a:t>
            </a:r>
          </a:p>
          <a:p>
            <a:r>
              <a:rPr lang="cs-CZ" smtClean="0"/>
              <a:t>Šárka isn´t an English name. 	T / F</a:t>
            </a:r>
          </a:p>
          <a:p>
            <a:r>
              <a:rPr lang="cs-CZ" smtClean="0"/>
              <a:t>Karel Gott: </a:t>
            </a:r>
            <a:r>
              <a:rPr lang="cs-CZ" smtClean="0">
                <a:latin typeface="Times New Roman"/>
                <a:cs typeface="Times New Roman"/>
              </a:rPr>
              <a:t>“</a:t>
            </a:r>
            <a:r>
              <a:rPr lang="cs-CZ" smtClean="0"/>
              <a:t>I´m not a singer.</a:t>
            </a:r>
            <a:r>
              <a:rPr lang="cs-CZ" smtClean="0">
                <a:latin typeface="Times New Roman"/>
                <a:cs typeface="Times New Roman"/>
              </a:rPr>
              <a:t>”</a:t>
            </a:r>
            <a:r>
              <a:rPr lang="cs-CZ" smtClean="0"/>
              <a:t> 	T / F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8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New York isn´t a big city.		</a:t>
            </a:r>
            <a:r>
              <a:rPr lang="cs-CZ" strike="sngStrike" smtClean="0"/>
              <a:t>T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Paul and John are not boys.	</a:t>
            </a:r>
            <a:r>
              <a:rPr lang="cs-CZ" strike="sngStrike" smtClean="0"/>
              <a:t>T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Tigers are not a kind of dogs. 	</a:t>
            </a:r>
            <a:r>
              <a:rPr lang="cs-CZ" smtClean="0">
                <a:solidFill>
                  <a:schemeClr val="accent1"/>
                </a:solidFill>
              </a:rPr>
              <a:t>T </a:t>
            </a:r>
            <a:r>
              <a:rPr lang="cs-CZ" smtClean="0"/>
              <a:t>/ </a:t>
            </a:r>
            <a:r>
              <a:rPr lang="cs-CZ" strike="sngStrike" smtClean="0"/>
              <a:t>F</a:t>
            </a:r>
          </a:p>
          <a:p>
            <a:r>
              <a:rPr lang="cs-CZ" smtClean="0"/>
              <a:t>Šárka isn´t an English name. 	</a:t>
            </a:r>
            <a:r>
              <a:rPr lang="cs-CZ" smtClean="0">
                <a:solidFill>
                  <a:schemeClr val="accent1"/>
                </a:solidFill>
              </a:rPr>
              <a:t>T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/ </a:t>
            </a:r>
            <a:r>
              <a:rPr lang="cs-CZ" strike="sngStrike" smtClean="0"/>
              <a:t>F</a:t>
            </a:r>
          </a:p>
          <a:p>
            <a:r>
              <a:rPr lang="cs-CZ" smtClean="0"/>
              <a:t>Karel Gott: </a:t>
            </a:r>
            <a:r>
              <a:rPr lang="cs-CZ">
                <a:cs typeface="Times New Roman"/>
              </a:rPr>
              <a:t>“</a:t>
            </a:r>
            <a:r>
              <a:rPr lang="cs-CZ"/>
              <a:t>I´m not a singer.</a:t>
            </a:r>
            <a:r>
              <a:rPr lang="cs-CZ">
                <a:cs typeface="Times New Roman"/>
              </a:rPr>
              <a:t>”</a:t>
            </a:r>
            <a:r>
              <a:rPr lang="cs-CZ"/>
              <a:t> </a:t>
            </a:r>
            <a:r>
              <a:rPr lang="cs-CZ" smtClean="0"/>
              <a:t>	</a:t>
            </a:r>
            <a:r>
              <a:rPr lang="cs-CZ" strike="sngStrike" smtClean="0"/>
              <a:t>T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306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cs-CZ" smtClean="0"/>
              <a:t>Make true sentences. Use the verb BE: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London …………… in America.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Madonna …………… a man.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 ………....... from Spain.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…………… at home.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Pat and Mat …………… handy.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21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cs-CZ" smtClean="0"/>
              <a:t>Make true sentences. Use the verb BE: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London </a:t>
            </a:r>
            <a:r>
              <a:rPr lang="cs-CZ" smtClean="0">
                <a:solidFill>
                  <a:schemeClr val="accent1"/>
                </a:solidFill>
              </a:rPr>
              <a:t>isn´t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in America.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Madonna </a:t>
            </a:r>
            <a:r>
              <a:rPr lang="cs-CZ" smtClean="0">
                <a:solidFill>
                  <a:schemeClr val="accent1"/>
                </a:solidFill>
              </a:rPr>
              <a:t>isn´t</a:t>
            </a:r>
            <a:r>
              <a:rPr lang="cs-CZ" smtClean="0"/>
              <a:t> a man.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aren´t</a:t>
            </a:r>
            <a:r>
              <a:rPr lang="cs-CZ" smtClean="0"/>
              <a:t> from Spain.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aren´t </a:t>
            </a:r>
            <a:r>
              <a:rPr lang="cs-CZ" smtClean="0"/>
              <a:t>at home.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Pat and Mat </a:t>
            </a:r>
            <a:r>
              <a:rPr lang="cs-CZ" smtClean="0">
                <a:solidFill>
                  <a:schemeClr val="accent1"/>
                </a:solidFill>
              </a:rPr>
              <a:t>aren´t </a:t>
            </a:r>
            <a:r>
              <a:rPr lang="cs-CZ" smtClean="0"/>
              <a:t>handy.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621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105</TotalTime>
  <Words>399</Words>
  <Application>Microsoft Office PowerPoint</Application>
  <PresentationFormat>Předvádění na obrazovce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Welcome</vt:lpstr>
      <vt:lpstr>Prezentace aplikace PowerPoint</vt:lpstr>
      <vt:lpstr>To Be Present Simple Negative</vt:lpstr>
      <vt:lpstr>Put the words into correct order:</vt:lpstr>
      <vt:lpstr>Put the words into correct order:</vt:lpstr>
      <vt:lpstr>Rewrite the sentences in short forms:</vt:lpstr>
      <vt:lpstr>True or false?</vt:lpstr>
      <vt:lpstr>True or false?</vt:lpstr>
      <vt:lpstr>Make true sentences. Use the verb BE:</vt:lpstr>
      <vt:lpstr>Make true sentences. Use the verb BE: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17</cp:revision>
  <dcterms:created xsi:type="dcterms:W3CDTF">2011-10-21T04:32:14Z</dcterms:created>
  <dcterms:modified xsi:type="dcterms:W3CDTF">2012-06-24T12:31:17Z</dcterms:modified>
</cp:coreProperties>
</file>