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7" r:id="rId3"/>
    <p:sldId id="258" r:id="rId4"/>
    <p:sldId id="267" r:id="rId5"/>
    <p:sldId id="271" r:id="rId6"/>
    <p:sldId id="268" r:id="rId7"/>
    <p:sldId id="269" r:id="rId8"/>
    <p:sldId id="270" r:id="rId9"/>
    <p:sldId id="266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76" autoAdjust="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986D6-FC01-492B-9D51-FB677D1DCC3A}" type="datetimeFigureOut">
              <a:rPr lang="cs-CZ" smtClean="0"/>
              <a:t>26.6.2012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702A886D-CCE7-462B-AEA6-9E63D99D682D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A6_12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obměňuje věty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altLang="en-US" sz="2400"/>
              <a:t>To </a:t>
            </a:r>
            <a:r>
              <a:rPr lang="cs-CZ" sz="2400" smtClean="0"/>
              <a:t>Have </a:t>
            </a:r>
            <a:r>
              <a:rPr lang="cs-CZ" sz="2400"/>
              <a:t>got Present Simple Affirmative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622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4000" smtClean="0"/>
              <a:t>To Have got Present Simple </a:t>
            </a:r>
            <a:r>
              <a:rPr lang="cs-CZ" sz="4000"/>
              <a:t>A</a:t>
            </a:r>
            <a:r>
              <a:rPr lang="cs-CZ" sz="4000" smtClean="0"/>
              <a:t>ffirmative</a:t>
            </a:r>
            <a:endParaRPr lang="cs-CZ" sz="400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1317823"/>
          </a:xfrm>
        </p:spPr>
        <p:txBody>
          <a:bodyPr>
            <a:normAutofit/>
          </a:bodyPr>
          <a:lstStyle/>
          <a:p>
            <a:pPr algn="ctr"/>
            <a:r>
              <a:rPr lang="cs-CZ" sz="3200" smtClean="0"/>
              <a:t>Singular</a:t>
            </a:r>
          </a:p>
          <a:p>
            <a:r>
              <a:rPr lang="cs-CZ" sz="2800" smtClean="0"/>
              <a:t>full forms	short </a:t>
            </a:r>
            <a:r>
              <a:rPr lang="cs-CZ" sz="2800"/>
              <a:t>forms</a:t>
            </a:r>
            <a:endParaRPr lang="cs-CZ" sz="2800" smtClean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>
          <a:xfrm>
            <a:off x="179512" y="3140968"/>
            <a:ext cx="4248472" cy="31263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3000" smtClean="0"/>
              <a:t>I have got	</a:t>
            </a:r>
            <a:r>
              <a:rPr lang="cs-CZ" sz="3000"/>
              <a:t> </a:t>
            </a:r>
            <a:r>
              <a:rPr lang="cs-CZ" sz="3000" smtClean="0"/>
              <a:t>   I</a:t>
            </a:r>
            <a:r>
              <a:rPr lang="cs-CZ" sz="3000"/>
              <a:t>´ </a:t>
            </a:r>
            <a:r>
              <a:rPr lang="cs-CZ" sz="3000" smtClean="0"/>
              <a:t>ve </a:t>
            </a:r>
            <a:r>
              <a:rPr lang="cs-CZ" sz="3000"/>
              <a:t>got</a:t>
            </a:r>
            <a:endParaRPr lang="cs-CZ" sz="3000" smtClean="0"/>
          </a:p>
          <a:p>
            <a:pPr marL="0" indent="0">
              <a:buNone/>
            </a:pPr>
            <a:r>
              <a:rPr lang="cs-CZ" sz="3000" smtClean="0"/>
              <a:t>you have got  you´</a:t>
            </a:r>
            <a:r>
              <a:rPr lang="cs-CZ" sz="2800"/>
              <a:t> </a:t>
            </a:r>
            <a:r>
              <a:rPr lang="cs-CZ" sz="3000" smtClean="0"/>
              <a:t>ve </a:t>
            </a:r>
            <a:r>
              <a:rPr lang="cs-CZ" sz="3000"/>
              <a:t>got</a:t>
            </a:r>
            <a:endParaRPr lang="cs-CZ" sz="3000" smtClean="0"/>
          </a:p>
          <a:p>
            <a:pPr marL="0" indent="0">
              <a:buNone/>
            </a:pPr>
            <a:r>
              <a:rPr lang="cs-CZ" sz="3000" smtClean="0"/>
              <a:t>he has got	   he´s got</a:t>
            </a:r>
          </a:p>
          <a:p>
            <a:pPr marL="0" indent="0">
              <a:buNone/>
            </a:pPr>
            <a:r>
              <a:rPr lang="cs-CZ" sz="3000" smtClean="0"/>
              <a:t>she has </a:t>
            </a:r>
            <a:r>
              <a:rPr lang="cs-CZ" sz="3000"/>
              <a:t>got </a:t>
            </a:r>
            <a:r>
              <a:rPr lang="cs-CZ" sz="3000" smtClean="0"/>
              <a:t>	   she´s got</a:t>
            </a:r>
          </a:p>
          <a:p>
            <a:pPr marL="0" indent="0">
              <a:buNone/>
            </a:pPr>
            <a:r>
              <a:rPr lang="cs-CZ" sz="3000" smtClean="0"/>
              <a:t>it has </a:t>
            </a:r>
            <a:r>
              <a:rPr lang="cs-CZ" sz="3000"/>
              <a:t>got </a:t>
            </a:r>
            <a:r>
              <a:rPr lang="cs-CZ" sz="3000" smtClean="0"/>
              <a:t>	   it´s got</a:t>
            </a:r>
            <a:endParaRPr lang="cs-CZ" sz="300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3"/>
          </p:nvPr>
        </p:nvSpPr>
        <p:spPr>
          <a:xfrm>
            <a:off x="4644008" y="1628800"/>
            <a:ext cx="4041775" cy="1245815"/>
          </a:xfrm>
        </p:spPr>
        <p:txBody>
          <a:bodyPr>
            <a:normAutofit/>
          </a:bodyPr>
          <a:lstStyle/>
          <a:p>
            <a:pPr algn="ctr"/>
            <a:r>
              <a:rPr lang="cs-CZ" sz="3200" smtClean="0"/>
              <a:t>Plural</a:t>
            </a:r>
          </a:p>
          <a:p>
            <a:r>
              <a:rPr lang="cs-CZ" sz="2800"/>
              <a:t>full forms	short </a:t>
            </a:r>
            <a:r>
              <a:rPr lang="cs-CZ" sz="2800" smtClean="0"/>
              <a:t>forms</a:t>
            </a:r>
            <a:endParaRPr lang="cs-CZ" sz="2800"/>
          </a:p>
        </p:txBody>
      </p:sp>
      <p:sp>
        <p:nvSpPr>
          <p:cNvPr id="7" name="Zástupný symbol pro obsah 6"/>
          <p:cNvSpPr>
            <a:spLocks noGrp="1"/>
          </p:cNvSpPr>
          <p:nvPr>
            <p:ph sz="quarter" idx="4"/>
          </p:nvPr>
        </p:nvSpPr>
        <p:spPr>
          <a:xfrm>
            <a:off x="4463480" y="3140968"/>
            <a:ext cx="4680520" cy="20462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3000" smtClean="0"/>
              <a:t>we </a:t>
            </a:r>
            <a:r>
              <a:rPr lang="cs-CZ" sz="3000"/>
              <a:t>have got </a:t>
            </a:r>
            <a:r>
              <a:rPr lang="cs-CZ" sz="3000" smtClean="0"/>
              <a:t>	we´ve got</a:t>
            </a:r>
          </a:p>
          <a:p>
            <a:pPr marL="0" indent="0">
              <a:buNone/>
            </a:pPr>
            <a:r>
              <a:rPr lang="cs-CZ" sz="3000" smtClean="0"/>
              <a:t>you </a:t>
            </a:r>
            <a:r>
              <a:rPr lang="cs-CZ" sz="3000"/>
              <a:t>have got </a:t>
            </a:r>
            <a:r>
              <a:rPr lang="cs-CZ" sz="3000" smtClean="0"/>
              <a:t>	you´ve got</a:t>
            </a:r>
          </a:p>
          <a:p>
            <a:pPr marL="0" indent="0">
              <a:buNone/>
            </a:pPr>
            <a:r>
              <a:rPr lang="cs-CZ" sz="3000" smtClean="0"/>
              <a:t>they </a:t>
            </a:r>
            <a:r>
              <a:rPr lang="cs-CZ" sz="3000"/>
              <a:t>have got </a:t>
            </a:r>
            <a:r>
              <a:rPr lang="cs-CZ" sz="3000" smtClean="0"/>
              <a:t>	they´ve got</a:t>
            </a:r>
            <a:endParaRPr lang="cs-CZ" sz="3000"/>
          </a:p>
        </p:txBody>
      </p:sp>
    </p:spTree>
    <p:extLst>
      <p:ext uri="{BB962C8B-B14F-4D97-AF65-F5344CB8AC3E}">
        <p14:creationId xmlns:p14="http://schemas.microsoft.com/office/powerpoint/2010/main" val="163470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35280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Complete the sentences:</a:t>
            </a:r>
            <a:endParaRPr lang="cs-CZ" sz="4000"/>
          </a:p>
        </p:txBody>
      </p:sp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>
          <a:xfrm>
            <a:off x="251520" y="1844824"/>
            <a:ext cx="8712968" cy="4281339"/>
          </a:xfrm>
        </p:spPr>
        <p:txBody>
          <a:bodyPr/>
          <a:lstStyle/>
          <a:p>
            <a:r>
              <a:rPr lang="cs-CZ" smtClean="0"/>
              <a:t>I like animals. I ……… two dogs and four cats.</a:t>
            </a:r>
          </a:p>
          <a:p>
            <a:r>
              <a:rPr lang="cs-CZ" smtClean="0"/>
              <a:t>She is sick. She ……… a headache.</a:t>
            </a:r>
          </a:p>
          <a:p>
            <a:r>
              <a:rPr lang="cs-CZ" smtClean="0"/>
              <a:t>A spider ……… eight legs.</a:t>
            </a:r>
          </a:p>
          <a:p>
            <a:r>
              <a:rPr lang="cs-CZ" smtClean="0"/>
              <a:t>Most cars ……… four wheels.</a:t>
            </a:r>
          </a:p>
          <a:p>
            <a:r>
              <a:rPr lang="cs-CZ" smtClean="0"/>
              <a:t>They aren´t happy. They ……… a lot of troubles.</a:t>
            </a:r>
          </a:p>
          <a:p>
            <a:r>
              <a:rPr lang="cs-CZ" smtClean="0"/>
              <a:t>It ´s raining, but it´s OK. We ……… an umbrella.</a:t>
            </a:r>
          </a:p>
        </p:txBody>
      </p:sp>
    </p:spTree>
    <p:extLst>
      <p:ext uri="{BB962C8B-B14F-4D97-AF65-F5344CB8AC3E}">
        <p14:creationId xmlns:p14="http://schemas.microsoft.com/office/powerpoint/2010/main" val="330643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35280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Complete the sentences:</a:t>
            </a:r>
            <a:endParaRPr lang="cs-CZ" sz="4000"/>
          </a:p>
        </p:txBody>
      </p:sp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>
          <a:xfrm>
            <a:off x="9872" y="1844824"/>
            <a:ext cx="8964488" cy="4281339"/>
          </a:xfrm>
        </p:spPr>
        <p:txBody>
          <a:bodyPr>
            <a:normAutofit/>
          </a:bodyPr>
          <a:lstStyle/>
          <a:p>
            <a:r>
              <a:rPr lang="cs-CZ" smtClean="0"/>
              <a:t>I like animals. I </a:t>
            </a:r>
            <a:r>
              <a:rPr lang="cs-CZ" smtClean="0">
                <a:solidFill>
                  <a:schemeClr val="accent1"/>
                </a:solidFill>
              </a:rPr>
              <a:t>have got</a:t>
            </a:r>
            <a:r>
              <a:rPr lang="cs-CZ" smtClean="0"/>
              <a:t> two dogs and four cats.</a:t>
            </a:r>
          </a:p>
          <a:p>
            <a:r>
              <a:rPr lang="cs-CZ" smtClean="0"/>
              <a:t>She is sick. She </a:t>
            </a:r>
            <a:r>
              <a:rPr lang="cs-CZ" smtClean="0">
                <a:solidFill>
                  <a:schemeClr val="accent1"/>
                </a:solidFill>
              </a:rPr>
              <a:t>has got</a:t>
            </a:r>
            <a:r>
              <a:rPr lang="cs-CZ" smtClean="0"/>
              <a:t> a headache.</a:t>
            </a:r>
          </a:p>
          <a:p>
            <a:r>
              <a:rPr lang="cs-CZ" smtClean="0"/>
              <a:t>A spider </a:t>
            </a:r>
            <a:r>
              <a:rPr lang="cs-CZ" smtClean="0">
                <a:solidFill>
                  <a:schemeClr val="accent1"/>
                </a:solidFill>
              </a:rPr>
              <a:t>has got </a:t>
            </a:r>
            <a:r>
              <a:rPr lang="cs-CZ" smtClean="0"/>
              <a:t>eight legs.</a:t>
            </a:r>
          </a:p>
          <a:p>
            <a:r>
              <a:rPr lang="cs-CZ" smtClean="0"/>
              <a:t>Most cars </a:t>
            </a:r>
            <a:r>
              <a:rPr lang="cs-CZ" smtClean="0">
                <a:solidFill>
                  <a:schemeClr val="accent1"/>
                </a:solidFill>
              </a:rPr>
              <a:t>have got</a:t>
            </a:r>
            <a:r>
              <a:rPr lang="cs-CZ" smtClean="0"/>
              <a:t> four wheels.</a:t>
            </a:r>
          </a:p>
          <a:p>
            <a:r>
              <a:rPr lang="cs-CZ" smtClean="0"/>
              <a:t>They aren´t happy. They </a:t>
            </a:r>
            <a:r>
              <a:rPr lang="cs-CZ" smtClean="0">
                <a:solidFill>
                  <a:schemeClr val="accent1"/>
                </a:solidFill>
              </a:rPr>
              <a:t>have got</a:t>
            </a:r>
            <a:r>
              <a:rPr lang="cs-CZ" smtClean="0"/>
              <a:t> a lot of troubles.</a:t>
            </a:r>
          </a:p>
          <a:p>
            <a:r>
              <a:rPr lang="cs-CZ" smtClean="0"/>
              <a:t>It ´s raining, but it´s OK. We </a:t>
            </a:r>
            <a:r>
              <a:rPr lang="cs-CZ" smtClean="0">
                <a:solidFill>
                  <a:schemeClr val="accent1"/>
                </a:solidFill>
              </a:rPr>
              <a:t>have got</a:t>
            </a:r>
            <a:r>
              <a:rPr lang="cs-CZ" smtClean="0"/>
              <a:t> an umbrella.</a:t>
            </a:r>
          </a:p>
        </p:txBody>
      </p:sp>
    </p:spTree>
    <p:extLst>
      <p:ext uri="{BB962C8B-B14F-4D97-AF65-F5344CB8AC3E}">
        <p14:creationId xmlns:p14="http://schemas.microsoft.com/office/powerpoint/2010/main" val="862118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True or false?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A butterfly has got six legs.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Dogs have got purple fur.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We have got English books.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Cats have got puppies.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A king has got a crown.</a:t>
            </a:r>
          </a:p>
          <a:p>
            <a:pPr marL="514350" indent="-514350">
              <a:buFont typeface="+mj-lt"/>
              <a:buAutoNum type="arabicPeriod"/>
            </a:pPr>
            <a:endParaRPr lang="cs-CZ"/>
          </a:p>
          <a:p>
            <a:pPr marL="514350" indent="-514350">
              <a:buFont typeface="+mj-lt"/>
              <a:buAutoNum type="arabicPeriod" startAt="2"/>
            </a:pPr>
            <a:r>
              <a:rPr lang="cs-CZ" smtClean="0">
                <a:solidFill>
                  <a:schemeClr val="accent1"/>
                </a:solidFill>
              </a:rPr>
              <a:t>Dogs have got brown or white or black fur.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cs-CZ" smtClean="0">
                <a:solidFill>
                  <a:schemeClr val="accent1"/>
                </a:solidFill>
              </a:rPr>
              <a:t>Cats have got kittens. 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5868144" y="3933056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5868144" y="2780928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5868144" y="1565503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5868144" y="2169389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F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5868144" y="3365703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F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194544" y="4619932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en-US" sz="32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Correct the false statements:</a:t>
            </a:r>
            <a:endParaRPr lang="cs-CZ" altLang="en-US" sz="3200" b="1" dirty="0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9345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sentences: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4525963"/>
          </a:xfrm>
        </p:spPr>
        <p:txBody>
          <a:bodyPr>
            <a:normAutofit/>
          </a:bodyPr>
          <a:lstStyle/>
          <a:p>
            <a:r>
              <a:rPr lang="cs-CZ" smtClean="0"/>
              <a:t>got / sisters / have / I / three /.</a:t>
            </a:r>
          </a:p>
          <a:p>
            <a:r>
              <a:rPr lang="cs-CZ" smtClean="0"/>
              <a:t>a / Liberec / </a:t>
            </a:r>
            <a:r>
              <a:rPr lang="cs-CZ"/>
              <a:t>got </a:t>
            </a:r>
            <a:r>
              <a:rPr lang="cs-CZ" smtClean="0"/>
              <a:t>/ they / house / have / in /.</a:t>
            </a:r>
          </a:p>
          <a:p>
            <a:r>
              <a:rPr lang="cs-CZ"/>
              <a:t>blue </a:t>
            </a:r>
            <a:r>
              <a:rPr lang="cs-CZ" smtClean="0"/>
              <a:t>/ Sally / got / eyes / has /.</a:t>
            </a:r>
          </a:p>
          <a:p>
            <a:r>
              <a:rPr lang="cs-CZ"/>
              <a:t>dictionary </a:t>
            </a:r>
            <a:r>
              <a:rPr lang="cs-CZ" smtClean="0"/>
              <a:t>/ you / a / have / French / got /.</a:t>
            </a:r>
          </a:p>
          <a:p>
            <a:r>
              <a:rPr lang="cs-CZ" smtClean="0"/>
              <a:t>Paul / new / got / and / have / school / Tom / bags /.</a:t>
            </a:r>
          </a:p>
          <a:p>
            <a:r>
              <a:rPr lang="cs-CZ"/>
              <a:t>large </a:t>
            </a:r>
            <a:r>
              <a:rPr lang="cs-CZ" smtClean="0"/>
              <a:t>/ got / he / garden / has / a /.</a:t>
            </a:r>
          </a:p>
          <a:p>
            <a:r>
              <a:rPr lang="cs-CZ" smtClean="0"/>
              <a:t>many / have / we / books / got /.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9835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sentences: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solidFill>
                  <a:schemeClr val="accent1"/>
                </a:solidFill>
              </a:rPr>
              <a:t>I have got three sisters.</a:t>
            </a:r>
          </a:p>
          <a:p>
            <a:r>
              <a:rPr lang="cs-CZ" smtClean="0">
                <a:solidFill>
                  <a:schemeClr val="accent1"/>
                </a:solidFill>
              </a:rPr>
              <a:t>They have got a house in Liberec.</a:t>
            </a:r>
          </a:p>
          <a:p>
            <a:r>
              <a:rPr lang="cs-CZ" smtClean="0">
                <a:solidFill>
                  <a:schemeClr val="accent1"/>
                </a:solidFill>
              </a:rPr>
              <a:t>Sally has got blue eyes.</a:t>
            </a:r>
          </a:p>
          <a:p>
            <a:r>
              <a:rPr lang="cs-CZ" smtClean="0">
                <a:solidFill>
                  <a:schemeClr val="accent1"/>
                </a:solidFill>
              </a:rPr>
              <a:t>You have got a French dictionary.</a:t>
            </a:r>
          </a:p>
          <a:p>
            <a:r>
              <a:rPr lang="cs-CZ" smtClean="0">
                <a:solidFill>
                  <a:schemeClr val="accent1"/>
                </a:solidFill>
              </a:rPr>
              <a:t>Paul and Tom have got new school bags.</a:t>
            </a:r>
          </a:p>
          <a:p>
            <a:r>
              <a:rPr lang="cs-CZ" smtClean="0">
                <a:solidFill>
                  <a:schemeClr val="accent1"/>
                </a:solidFill>
              </a:rPr>
              <a:t>He has got a large garden.</a:t>
            </a:r>
          </a:p>
          <a:p>
            <a:r>
              <a:rPr lang="cs-CZ" smtClean="0">
                <a:solidFill>
                  <a:schemeClr val="accent1"/>
                </a:solidFill>
              </a:rPr>
              <a:t>We have got many books.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914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zopakuje kladné tvary slovesa mít v přít. čase (list 2)</a:t>
            </a:r>
          </a:p>
          <a:p>
            <a:r>
              <a:rPr lang="cs-CZ" sz="2800" smtClean="0"/>
              <a:t>doplní vhodný tvar (3</a:t>
            </a:r>
            <a:r>
              <a:rPr lang="cs-CZ" sz="2800" smtClean="0"/>
              <a:t>)</a:t>
            </a:r>
          </a:p>
          <a:p>
            <a:r>
              <a:rPr lang="cs-CZ" sz="2800" smtClean="0"/>
              <a:t>rozhodne pravdivost tvrzení, opraví nesprávné informace, pracuje se slovníkem (5)</a:t>
            </a:r>
            <a:endParaRPr lang="cs-CZ" sz="2800" smtClean="0"/>
          </a:p>
          <a:p>
            <a:r>
              <a:rPr lang="cs-CZ" sz="2800"/>
              <a:t>složí slova ve správném pořadí, vytvoří </a:t>
            </a:r>
            <a:r>
              <a:rPr lang="cs-CZ" sz="2800" smtClean="0"/>
              <a:t>věty </a:t>
            </a:r>
            <a:r>
              <a:rPr lang="cs-CZ" sz="2800" smtClean="0"/>
              <a:t>(6)</a:t>
            </a:r>
            <a:endParaRPr lang="cs-CZ" sz="2800" smtClean="0"/>
          </a:p>
          <a:p>
            <a:r>
              <a:rPr lang="cs-CZ" sz="2800"/>
              <a:t>zpětná vazba, čte a překládá (4, </a:t>
            </a:r>
            <a:r>
              <a:rPr lang="cs-CZ" sz="2800" smtClean="0"/>
              <a:t>7)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418148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4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  <a:cs typeface="Times New Roman" pitchFamily="18" charset="0"/>
              </a:rPr>
              <a:t>Zdroje</a:t>
            </a:r>
            <a:r>
              <a:rPr lang="cs-CZ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  <a:cs typeface="Times New Roman" pitchFamily="18" charset="0"/>
              </a:rPr>
              <a:t>:</a:t>
            </a:r>
            <a:endParaRPr lang="cs-CZ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  <a:cs typeface="Times New Roman" pitchFamily="18" charset="0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272B"/>
              </a:buClr>
            </a:pPr>
            <a:r>
              <a:rPr lang="cs-CZ" smtClean="0">
                <a:solidFill>
                  <a:prstClr val="black"/>
                </a:solidFill>
                <a:cs typeface="Times New Roman" pitchFamily="18" charset="0"/>
              </a:rPr>
              <a:t>autor</a:t>
            </a:r>
            <a:endParaRPr lang="cs-CZ">
              <a:solidFill>
                <a:prstClr val="black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475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 present +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 present +</Template>
  <TotalTime>73</TotalTime>
  <Words>429</Words>
  <Application>Microsoft Office PowerPoint</Application>
  <PresentationFormat>Předvádění na obrazovce (4:3)</PresentationFormat>
  <Paragraphs>71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be present +</vt:lpstr>
      <vt:lpstr>Prezentace aplikace PowerPoint</vt:lpstr>
      <vt:lpstr>To Have got Present Simple Affirmative</vt:lpstr>
      <vt:lpstr>Complete the sentences:</vt:lpstr>
      <vt:lpstr>Complete the sentences:</vt:lpstr>
      <vt:lpstr>True or false?</vt:lpstr>
      <vt:lpstr>Make sentences:</vt:lpstr>
      <vt:lpstr>Make sentences:</vt:lpstr>
      <vt:lpstr>Metodický list</vt:lpstr>
      <vt:lpstr>Prezentace aplikace PowerPoint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ZŠ</cp:lastModifiedBy>
  <cp:revision>11</cp:revision>
  <dcterms:created xsi:type="dcterms:W3CDTF">2011-11-05T12:06:28Z</dcterms:created>
  <dcterms:modified xsi:type="dcterms:W3CDTF">2012-06-26T09:56:14Z</dcterms:modified>
</cp:coreProperties>
</file>