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2" r:id="rId3"/>
    <p:sldId id="256" r:id="rId4"/>
    <p:sldId id="257" r:id="rId5"/>
    <p:sldId id="258" r:id="rId6"/>
    <p:sldId id="264" r:id="rId7"/>
    <p:sldId id="259" r:id="rId8"/>
    <p:sldId id="260" r:id="rId9"/>
    <p:sldId id="263" r:id="rId10"/>
    <p:sldId id="261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06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0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40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3270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24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53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16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459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992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159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420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586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E3807-57DE-4ECF-8960-34C6D522A92B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1AA766A-6F52-41DB-992B-99E7DE7E77B7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758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A6_17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obměňuje věty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Present </a:t>
            </a:r>
            <a:r>
              <a:rPr lang="cs-CZ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Simple Affirmative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165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Present Simple Affirmative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sz="35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1</a:t>
            </a:r>
            <a:r>
              <a:rPr lang="cs-CZ" sz="3500" b="1" baseline="3000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st</a:t>
            </a:r>
            <a:r>
              <a:rPr lang="cs-CZ" sz="35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, 2</a:t>
            </a:r>
            <a:r>
              <a:rPr lang="cs-CZ" sz="3500" b="1" baseline="3000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nd</a:t>
            </a:r>
            <a:r>
              <a:rPr lang="cs-CZ" sz="35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sg, all pl </a:t>
            </a:r>
            <a:r>
              <a:rPr lang="cs-CZ" altLang="en-US" sz="35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cs-CZ" altLang="en-US" sz="35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→ </a:t>
            </a:r>
            <a:r>
              <a:rPr lang="cs-CZ" altLang="en-US" sz="35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base </a:t>
            </a:r>
            <a:r>
              <a:rPr lang="cs-CZ" altLang="en-US" sz="35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form</a:t>
            </a:r>
          </a:p>
          <a:p>
            <a:pPr marL="0" indent="0">
              <a:buNone/>
            </a:pPr>
            <a:r>
              <a:rPr lang="cs-CZ" altLang="en-US" sz="35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lang="cs-CZ" altLang="en-US" sz="3500" b="1" baseline="3000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rd</a:t>
            </a:r>
            <a:r>
              <a:rPr lang="cs-CZ" altLang="en-US" sz="35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sg → + -s / -es (after </a:t>
            </a:r>
            <a:r>
              <a:rPr lang="cs-CZ" altLang="en-US" sz="3500" b="1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[-s, -ks, -z, </a:t>
            </a:r>
            <a:r>
              <a:rPr lang="cs-CZ" altLang="en-US" sz="35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-</a:t>
            </a:r>
            <a:r>
              <a:rPr lang="cs-CZ" altLang="en-US" sz="35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t</a:t>
            </a:r>
            <a:r>
              <a:rPr lang="cs-CZ" sz="35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ʃ</a:t>
            </a:r>
            <a:r>
              <a:rPr lang="cs-CZ" altLang="en-US" sz="35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cs-CZ" altLang="en-US" sz="3500" b="1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-d</a:t>
            </a:r>
            <a:r>
              <a:rPr lang="az-Cyrl-AZ" altLang="en-US" sz="3500" b="1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з</a:t>
            </a:r>
            <a:r>
              <a:rPr lang="cs-CZ" altLang="en-US" sz="3500" b="1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, -</a:t>
            </a:r>
            <a:r>
              <a:rPr lang="az-Cyrl-AZ" altLang="en-US" sz="35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з</a:t>
            </a:r>
            <a:r>
              <a:rPr lang="cs-CZ" altLang="en-US" sz="35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]</a:t>
            </a:r>
            <a:br>
              <a:rPr lang="cs-CZ" altLang="en-US" sz="35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cs-CZ" altLang="en-US" sz="35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		     after -o)</a:t>
            </a:r>
            <a:endParaRPr lang="cs-CZ" altLang="en-US" sz="3500" b="1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cs-CZ" baseline="30000"/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I walk		we walk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you walk		you walk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he walk</a:t>
            </a:r>
            <a:r>
              <a:rPr lang="cs-CZ" smtClean="0">
                <a:solidFill>
                  <a:srgbClr val="FF66CC"/>
                </a:solidFill>
              </a:rPr>
              <a:t>s</a:t>
            </a:r>
            <a:r>
              <a:rPr lang="cs-CZ" smtClean="0">
                <a:solidFill>
                  <a:schemeClr val="accent1"/>
                </a:solidFill>
              </a:rPr>
              <a:t>		they walk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she walk</a:t>
            </a:r>
            <a:r>
              <a:rPr lang="cs-CZ" smtClean="0">
                <a:solidFill>
                  <a:srgbClr val="FF66CC"/>
                </a:solidFill>
              </a:rPr>
              <a:t>s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it walk</a:t>
            </a:r>
            <a:r>
              <a:rPr lang="cs-CZ" smtClean="0">
                <a:solidFill>
                  <a:srgbClr val="FF66CC"/>
                </a:solidFill>
              </a:rPr>
              <a:t>s</a:t>
            </a:r>
            <a:endParaRPr lang="cs-CZ">
              <a:solidFill>
                <a:srgbClr val="FF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11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68152"/>
          </a:xfrm>
        </p:spPr>
        <p:txBody>
          <a:bodyPr>
            <a:normAutofit/>
          </a:bodyPr>
          <a:lstStyle/>
          <a:p>
            <a:r>
              <a:rPr lang="cs-CZ" sz="4000" smtClean="0"/>
              <a:t>Find six verbs in the word snake and put them into the correct forms: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60"/>
          </a:xfrm>
        </p:spPr>
        <p:txBody>
          <a:bodyPr/>
          <a:lstStyle/>
          <a:p>
            <a:pPr marL="0" indent="0" algn="ctr">
              <a:buNone/>
            </a:pPr>
            <a:endParaRPr lang="cs-CZ" smtClean="0"/>
          </a:p>
          <a:p>
            <a:pPr marL="0" indent="0" algn="ctr">
              <a:buNone/>
            </a:pPr>
            <a:r>
              <a:rPr lang="cs-CZ" smtClean="0"/>
              <a:t>afindefggodsleepincookbmeaterbreakon</a:t>
            </a:r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539552" y="1772816"/>
            <a:ext cx="8136904" cy="1224136"/>
          </a:xfrm>
          <a:prstGeom prst="ellipse">
            <a:avLst/>
          </a:prstGeom>
          <a:solidFill>
            <a:srgbClr val="0064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294485"/>
              </p:ext>
            </p:extLst>
          </p:nvPr>
        </p:nvGraphicFramePr>
        <p:xfrm>
          <a:off x="1560004" y="3140968"/>
          <a:ext cx="6096000" cy="335657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63724"/>
                <a:gridCol w="2766138"/>
                <a:gridCol w="2766138"/>
              </a:tblGrid>
              <a:tr h="462909"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we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she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1.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2.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3.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4.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5.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6.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62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68152"/>
          </a:xfrm>
        </p:spPr>
        <p:txBody>
          <a:bodyPr>
            <a:normAutofit/>
          </a:bodyPr>
          <a:lstStyle/>
          <a:p>
            <a:r>
              <a:rPr lang="cs-CZ" sz="4000" smtClean="0"/>
              <a:t>Find six verbs in the word snake and put them into the correct forms: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60"/>
          </a:xfrm>
        </p:spPr>
        <p:txBody>
          <a:bodyPr/>
          <a:lstStyle/>
          <a:p>
            <a:pPr marL="0" indent="0" algn="ctr">
              <a:buNone/>
            </a:pPr>
            <a:endParaRPr lang="cs-CZ" smtClean="0"/>
          </a:p>
          <a:p>
            <a:pPr marL="0" indent="0" algn="ctr">
              <a:buNone/>
            </a:pPr>
            <a:r>
              <a:rPr lang="cs-CZ" smtClean="0"/>
              <a:t>a</a:t>
            </a:r>
            <a:r>
              <a:rPr lang="cs-CZ" smtClean="0">
                <a:solidFill>
                  <a:srgbClr val="FF66CC"/>
                </a:solidFill>
              </a:rPr>
              <a:t>find</a:t>
            </a:r>
            <a:r>
              <a:rPr lang="cs-CZ" smtClean="0"/>
              <a:t>efg</a:t>
            </a:r>
            <a:r>
              <a:rPr lang="cs-CZ" smtClean="0">
                <a:solidFill>
                  <a:srgbClr val="FF66CC"/>
                </a:solidFill>
              </a:rPr>
              <a:t>go</a:t>
            </a:r>
            <a:r>
              <a:rPr lang="cs-CZ" smtClean="0"/>
              <a:t>d</a:t>
            </a:r>
            <a:r>
              <a:rPr lang="cs-CZ" smtClean="0">
                <a:solidFill>
                  <a:srgbClr val="FF66CC"/>
                </a:solidFill>
              </a:rPr>
              <a:t>sleep</a:t>
            </a:r>
            <a:r>
              <a:rPr lang="cs-CZ" smtClean="0"/>
              <a:t>in</a:t>
            </a:r>
            <a:r>
              <a:rPr lang="cs-CZ" smtClean="0">
                <a:solidFill>
                  <a:srgbClr val="FF66CC"/>
                </a:solidFill>
              </a:rPr>
              <a:t>cook</a:t>
            </a:r>
            <a:r>
              <a:rPr lang="cs-CZ" smtClean="0"/>
              <a:t>bm</a:t>
            </a:r>
            <a:r>
              <a:rPr lang="cs-CZ" smtClean="0">
                <a:solidFill>
                  <a:srgbClr val="FF66CC"/>
                </a:solidFill>
              </a:rPr>
              <a:t>eat</a:t>
            </a:r>
            <a:r>
              <a:rPr lang="cs-CZ" smtClean="0"/>
              <a:t>er</a:t>
            </a:r>
            <a:r>
              <a:rPr lang="cs-CZ" smtClean="0">
                <a:solidFill>
                  <a:srgbClr val="FF66CC"/>
                </a:solidFill>
              </a:rPr>
              <a:t>break</a:t>
            </a:r>
            <a:r>
              <a:rPr lang="cs-CZ" smtClean="0"/>
              <a:t>on</a:t>
            </a:r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683568" y="1700808"/>
            <a:ext cx="8136904" cy="1224136"/>
          </a:xfrm>
          <a:prstGeom prst="ellipse">
            <a:avLst/>
          </a:prstGeom>
          <a:solidFill>
            <a:srgbClr val="0064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488992"/>
              </p:ext>
            </p:extLst>
          </p:nvPr>
        </p:nvGraphicFramePr>
        <p:xfrm>
          <a:off x="1547664" y="2949225"/>
          <a:ext cx="6096000" cy="36880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63724"/>
                <a:gridCol w="2766138"/>
                <a:gridCol w="2766138"/>
              </a:tblGrid>
              <a:tr h="462909"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we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she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1.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find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finds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2.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go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goes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3.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sleep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sleeps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4.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cook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cooks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5.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eat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eats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6.</a:t>
                      </a:r>
                      <a:endParaRPr lang="cs-CZ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break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breaks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365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301006"/>
          </a:xfrm>
        </p:spPr>
        <p:txBody>
          <a:bodyPr>
            <a:noAutofit/>
          </a:bodyPr>
          <a:lstStyle/>
          <a:p>
            <a:r>
              <a:rPr lang="cs-CZ" sz="4000" smtClean="0"/>
              <a:t>Find the verbs in present simple,</a:t>
            </a:r>
            <a:br>
              <a:rPr lang="cs-CZ" sz="4000" smtClean="0"/>
            </a:br>
            <a:r>
              <a:rPr lang="cs-CZ" sz="4000" smtClean="0"/>
              <a:t>put them in alphabetical order: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30963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mtClean="0"/>
              <a:t>In the morning I wake up at six o´clock. I have breakfast and then I take a shower. I get ready for school at half past seven. I learn many things. I return home in the afternoon, I play with my dog or I meet my friends. In the evening I read </a:t>
            </a:r>
            <a:br>
              <a:rPr lang="cs-CZ" smtClean="0"/>
            </a:br>
            <a:r>
              <a:rPr lang="cs-CZ" smtClean="0"/>
              <a:t>a book or I watch TV. I go to bed at nine o´clock.</a:t>
            </a: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1115616" y="4653136"/>
            <a:ext cx="5472608" cy="3970318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cs-CZ" sz="2800">
                <a:solidFill>
                  <a:schemeClr val="accent1"/>
                </a:solidFill>
              </a:rPr>
              <a:t>get </a:t>
            </a:r>
          </a:p>
          <a:p>
            <a:r>
              <a:rPr lang="cs-CZ" sz="2800">
                <a:solidFill>
                  <a:schemeClr val="accent1"/>
                </a:solidFill>
              </a:rPr>
              <a:t>go</a:t>
            </a:r>
          </a:p>
          <a:p>
            <a:r>
              <a:rPr lang="cs-CZ" sz="2800" smtClean="0">
                <a:solidFill>
                  <a:schemeClr val="accent1"/>
                </a:solidFill>
              </a:rPr>
              <a:t>have</a:t>
            </a:r>
            <a:endParaRPr lang="cs-CZ" sz="2800">
              <a:solidFill>
                <a:schemeClr val="accent1"/>
              </a:solidFill>
            </a:endParaRPr>
          </a:p>
          <a:p>
            <a:r>
              <a:rPr lang="cs-CZ" sz="2800" smtClean="0">
                <a:solidFill>
                  <a:schemeClr val="accent1"/>
                </a:solidFill>
              </a:rPr>
              <a:t>learn </a:t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>meet </a:t>
            </a:r>
            <a:endParaRPr lang="cs-CZ" sz="2800">
              <a:solidFill>
                <a:schemeClr val="accent1"/>
              </a:solidFill>
            </a:endParaRPr>
          </a:p>
          <a:p>
            <a:r>
              <a:rPr lang="cs-CZ" sz="2800" smtClean="0">
                <a:solidFill>
                  <a:schemeClr val="accent1"/>
                </a:solidFill>
              </a:rPr>
              <a:t>play </a:t>
            </a:r>
            <a:endParaRPr lang="cs-CZ" sz="2800">
              <a:solidFill>
                <a:schemeClr val="accent1"/>
              </a:solidFill>
            </a:endParaRPr>
          </a:p>
          <a:p>
            <a:r>
              <a:rPr lang="cs-CZ" sz="2800" smtClean="0">
                <a:solidFill>
                  <a:schemeClr val="accent1"/>
                </a:solidFill>
              </a:rPr>
              <a:t>read</a:t>
            </a:r>
          </a:p>
          <a:p>
            <a:r>
              <a:rPr lang="cs-CZ" sz="2800" smtClean="0">
                <a:solidFill>
                  <a:schemeClr val="accent1"/>
                </a:solidFill>
              </a:rPr>
              <a:t>return </a:t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>take </a:t>
            </a:r>
            <a:endParaRPr lang="cs-CZ" sz="2800">
              <a:solidFill>
                <a:schemeClr val="accent1"/>
              </a:solidFill>
            </a:endParaRPr>
          </a:p>
          <a:p>
            <a:r>
              <a:rPr lang="cs-CZ" sz="2800" smtClean="0">
                <a:solidFill>
                  <a:schemeClr val="accent1"/>
                </a:solidFill>
              </a:rPr>
              <a:t>wake </a:t>
            </a:r>
            <a:r>
              <a:rPr lang="cs-CZ" sz="2800">
                <a:solidFill>
                  <a:schemeClr val="accent1"/>
                </a:solidFill>
              </a:rPr>
              <a:t>up </a:t>
            </a:r>
          </a:p>
          <a:p>
            <a:r>
              <a:rPr lang="cs-CZ" sz="2800" smtClean="0">
                <a:solidFill>
                  <a:schemeClr val="accent1"/>
                </a:solidFill>
              </a:rPr>
              <a:t>watch</a:t>
            </a:r>
            <a:endParaRPr lang="cs-CZ" sz="28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2980928"/>
          </a:xfrm>
        </p:spPr>
        <p:txBody>
          <a:bodyPr/>
          <a:lstStyle/>
          <a:p>
            <a:r>
              <a:rPr lang="cs-CZ" smtClean="0"/>
              <a:t>Alex …… to school at half past seven.</a:t>
            </a:r>
          </a:p>
          <a:p>
            <a:r>
              <a:rPr lang="cs-CZ" smtClean="0"/>
              <a:t>His lessons …… at two o´clock.</a:t>
            </a:r>
          </a:p>
          <a:p>
            <a:r>
              <a:rPr lang="cs-CZ" smtClean="0"/>
              <a:t>After school he and his friends …… football.</a:t>
            </a:r>
          </a:p>
          <a:p>
            <a:r>
              <a:rPr lang="cs-CZ" smtClean="0"/>
              <a:t>They …… twice a week.</a:t>
            </a:r>
          </a:p>
          <a:p>
            <a:r>
              <a:rPr lang="cs-CZ" smtClean="0"/>
              <a:t>Alex …… to be a champion.</a:t>
            </a: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416276"/>
              </p:ext>
            </p:extLst>
          </p:nvPr>
        </p:nvGraphicFramePr>
        <p:xfrm>
          <a:off x="683568" y="1484784"/>
          <a:ext cx="7632848" cy="735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2848"/>
              </a:tblGrid>
              <a:tr h="735856">
                <a:tc>
                  <a:txBody>
                    <a:bodyPr/>
                    <a:lstStyle/>
                    <a:p>
                      <a:r>
                        <a:rPr lang="cs-CZ" sz="2800" smtClean="0">
                          <a:solidFill>
                            <a:schemeClr val="tx1"/>
                          </a:solidFill>
                        </a:rPr>
                        <a:t>play   win   do   go   start   practise   want   finish</a:t>
                      </a:r>
                      <a:endParaRPr lang="cs-CZ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203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2980928"/>
          </a:xfrm>
        </p:spPr>
        <p:txBody>
          <a:bodyPr/>
          <a:lstStyle/>
          <a:p>
            <a:r>
              <a:rPr lang="cs-CZ" smtClean="0"/>
              <a:t>Alex </a:t>
            </a:r>
            <a:r>
              <a:rPr lang="cs-CZ" smtClean="0">
                <a:solidFill>
                  <a:schemeClr val="accent1"/>
                </a:solidFill>
              </a:rPr>
              <a:t>goes </a:t>
            </a:r>
            <a:r>
              <a:rPr lang="cs-CZ" smtClean="0"/>
              <a:t>to school at half past seven.</a:t>
            </a:r>
          </a:p>
          <a:p>
            <a:r>
              <a:rPr lang="cs-CZ" smtClean="0"/>
              <a:t>His lessons </a:t>
            </a:r>
            <a:r>
              <a:rPr lang="cs-CZ" smtClean="0">
                <a:solidFill>
                  <a:schemeClr val="accent1"/>
                </a:solidFill>
              </a:rPr>
              <a:t>finish</a:t>
            </a:r>
            <a:r>
              <a:rPr lang="cs-CZ" smtClean="0"/>
              <a:t> at two o´clock.</a:t>
            </a:r>
          </a:p>
          <a:p>
            <a:r>
              <a:rPr lang="cs-CZ" smtClean="0"/>
              <a:t>After school he and his friends </a:t>
            </a:r>
            <a:r>
              <a:rPr lang="cs-CZ" smtClean="0">
                <a:solidFill>
                  <a:schemeClr val="accent1"/>
                </a:solidFill>
              </a:rPr>
              <a:t>play</a:t>
            </a:r>
            <a:r>
              <a:rPr lang="cs-CZ" smtClean="0"/>
              <a:t> football.</a:t>
            </a:r>
          </a:p>
          <a:p>
            <a:r>
              <a:rPr lang="cs-CZ" smtClean="0"/>
              <a:t>They </a:t>
            </a:r>
            <a:r>
              <a:rPr lang="cs-CZ" smtClean="0">
                <a:solidFill>
                  <a:schemeClr val="accent1"/>
                </a:solidFill>
              </a:rPr>
              <a:t>practise</a:t>
            </a:r>
            <a:r>
              <a:rPr lang="cs-CZ" smtClean="0"/>
              <a:t> twice a week.</a:t>
            </a:r>
          </a:p>
          <a:p>
            <a:r>
              <a:rPr lang="cs-CZ" smtClean="0"/>
              <a:t>Alex </a:t>
            </a:r>
            <a:r>
              <a:rPr lang="cs-CZ" smtClean="0">
                <a:solidFill>
                  <a:schemeClr val="accent1"/>
                </a:solidFill>
              </a:rPr>
              <a:t>wants</a:t>
            </a:r>
            <a:r>
              <a:rPr lang="cs-CZ" smtClean="0"/>
              <a:t> to be a champion.</a:t>
            </a: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917175"/>
              </p:ext>
            </p:extLst>
          </p:nvPr>
        </p:nvGraphicFramePr>
        <p:xfrm>
          <a:off x="1043608" y="5589240"/>
          <a:ext cx="2592288" cy="735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</a:tblGrid>
              <a:tr h="735856">
                <a:tc>
                  <a:txBody>
                    <a:bodyPr/>
                    <a:lstStyle/>
                    <a:p>
                      <a:r>
                        <a:rPr lang="cs-CZ" sz="2800" smtClean="0">
                          <a:solidFill>
                            <a:schemeClr val="tx1"/>
                          </a:solidFill>
                        </a:rPr>
                        <a:t>win   do   start   </a:t>
                      </a:r>
                      <a:endParaRPr lang="cs-CZ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556126"/>
              </p:ext>
            </p:extLst>
          </p:nvPr>
        </p:nvGraphicFramePr>
        <p:xfrm>
          <a:off x="395536" y="4797152"/>
          <a:ext cx="7632848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2848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Make sentences with 3 remaining verbs: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39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kladné tvary sloves v přít. čase prostém (list 2)</a:t>
            </a:r>
          </a:p>
          <a:p>
            <a:r>
              <a:rPr lang="cs-CZ" sz="2800" smtClean="0"/>
              <a:t>v řadě písmen vyhledá 6 sloves, upraví je dle podmětu </a:t>
            </a:r>
            <a:br>
              <a:rPr lang="cs-CZ" sz="2800" smtClean="0"/>
            </a:br>
            <a:r>
              <a:rPr lang="cs-CZ" sz="2800" smtClean="0"/>
              <a:t>v tabulce (3)</a:t>
            </a:r>
          </a:p>
          <a:p>
            <a:r>
              <a:rPr lang="cs-CZ" sz="2800" smtClean="0"/>
              <a:t>řešení (4</a:t>
            </a:r>
            <a:r>
              <a:rPr lang="cs-CZ" sz="2800" smtClean="0"/>
              <a:t>)</a:t>
            </a:r>
          </a:p>
          <a:p>
            <a:r>
              <a:rPr lang="cs-CZ" sz="2800" smtClean="0"/>
              <a:t>vyhledá v textu slovesa v přít. čase, seřadí je abecedně (5)</a:t>
            </a:r>
            <a:endParaRPr lang="cs-CZ" sz="2800" smtClean="0"/>
          </a:p>
          <a:p>
            <a:r>
              <a:rPr lang="cs-CZ" sz="2800" smtClean="0"/>
              <a:t>doplní do vět vhodné sloveso ve správném tvaru – vybírá dle smyslu </a:t>
            </a:r>
            <a:r>
              <a:rPr lang="cs-CZ" sz="2800" smtClean="0"/>
              <a:t>(6)</a:t>
            </a:r>
            <a:endParaRPr lang="cs-CZ" sz="2800" smtClean="0"/>
          </a:p>
          <a:p>
            <a:r>
              <a:rPr lang="cs-CZ" sz="2800"/>
              <a:t>zpětná vazba, </a:t>
            </a:r>
            <a:r>
              <a:rPr lang="cs-CZ" sz="2800" smtClean="0"/>
              <a:t>vytvoří věty se slovesy, jež nepoužil </a:t>
            </a:r>
            <a:br>
              <a:rPr lang="cs-CZ" sz="2800" smtClean="0"/>
            </a:br>
            <a:r>
              <a:rPr lang="cs-CZ" sz="2800" smtClean="0"/>
              <a:t>v minulém úkolu </a:t>
            </a:r>
            <a:r>
              <a:rPr lang="cs-CZ" sz="2800" smtClean="0"/>
              <a:t>(7), </a:t>
            </a:r>
            <a:r>
              <a:rPr lang="cs-CZ" sz="2800" smtClean="0"/>
              <a:t>kontrola variant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424021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393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 present +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69</TotalTime>
  <Words>332</Words>
  <Application>Microsoft Office PowerPoint</Application>
  <PresentationFormat>Předvádění na obrazovce (4:3)</PresentationFormat>
  <Paragraphs>83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Welcome</vt:lpstr>
      <vt:lpstr>be present +</vt:lpstr>
      <vt:lpstr>Prezentace aplikace PowerPoint</vt:lpstr>
      <vt:lpstr>Present Simple Affirmative</vt:lpstr>
      <vt:lpstr>Find six verbs in the word snake and put them into the correct forms:</vt:lpstr>
      <vt:lpstr>Find six verbs in the word snake and put them into the correct forms:</vt:lpstr>
      <vt:lpstr>Find the verbs in present simple, put them in alphabetical order:</vt:lpstr>
      <vt:lpstr>Complete the sentences:</vt:lpstr>
      <vt:lpstr>Complete the sentences: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Simple Affirmative</dc:title>
  <dc:creator>ZŠ</dc:creator>
  <cp:lastModifiedBy>ZŠ</cp:lastModifiedBy>
  <cp:revision>11</cp:revision>
  <dcterms:created xsi:type="dcterms:W3CDTF">2011-11-24T18:30:45Z</dcterms:created>
  <dcterms:modified xsi:type="dcterms:W3CDTF">2012-06-26T10:30:53Z</dcterms:modified>
</cp:coreProperties>
</file>