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4" r:id="rId9"/>
    <p:sldId id="262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B1F7C7-2CE5-4730-8DCE-E3950FE7E145}" type="doc">
      <dgm:prSet loTypeId="urn:microsoft.com/office/officeart/2005/8/layout/cycle3" loCatId="cycle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C0F1D724-F3CC-4FDB-8C2F-CD994CB507CE}">
      <dgm:prSet/>
      <dgm:spPr/>
      <dgm:t>
        <a:bodyPr/>
        <a:lstStyle/>
        <a:p>
          <a:pPr rtl="0"/>
          <a:r>
            <a:rPr lang="cs-CZ" smtClean="0"/>
            <a:t>Who? (Whom?)</a:t>
          </a:r>
          <a:endParaRPr lang="cs-CZ"/>
        </a:p>
      </dgm:t>
    </dgm:pt>
    <dgm:pt modelId="{241FAA3C-5408-43D0-B505-9693E617921E}" type="parTrans" cxnId="{A9B92FD7-076F-4679-8F1F-DB7CFCF7A727}">
      <dgm:prSet/>
      <dgm:spPr/>
      <dgm:t>
        <a:bodyPr/>
        <a:lstStyle/>
        <a:p>
          <a:endParaRPr lang="cs-CZ"/>
        </a:p>
      </dgm:t>
    </dgm:pt>
    <dgm:pt modelId="{9894AB2B-77EA-42E1-8D46-8583AC89DDCA}" type="sibTrans" cxnId="{A9B92FD7-076F-4679-8F1F-DB7CFCF7A727}">
      <dgm:prSet/>
      <dgm:spPr/>
      <dgm:t>
        <a:bodyPr/>
        <a:lstStyle/>
        <a:p>
          <a:endParaRPr lang="cs-CZ"/>
        </a:p>
      </dgm:t>
    </dgm:pt>
    <dgm:pt modelId="{26BC4E57-9ECD-4B44-86EF-96F4E57228F6}">
      <dgm:prSet/>
      <dgm:spPr/>
      <dgm:t>
        <a:bodyPr/>
        <a:lstStyle/>
        <a:p>
          <a:pPr rtl="0"/>
          <a:r>
            <a:rPr lang="cs-CZ" smtClean="0"/>
            <a:t>What?</a:t>
          </a:r>
          <a:endParaRPr lang="cs-CZ"/>
        </a:p>
      </dgm:t>
    </dgm:pt>
    <dgm:pt modelId="{A7EC7B72-B115-4B1B-AB83-0C8A3FDAA98B}" type="parTrans" cxnId="{4C92FBFD-25B2-41D3-88E0-EB5FA5F33187}">
      <dgm:prSet/>
      <dgm:spPr/>
      <dgm:t>
        <a:bodyPr/>
        <a:lstStyle/>
        <a:p>
          <a:endParaRPr lang="cs-CZ"/>
        </a:p>
      </dgm:t>
    </dgm:pt>
    <dgm:pt modelId="{152BE5C7-335C-4F62-A9FF-953C09A96FE2}" type="sibTrans" cxnId="{4C92FBFD-25B2-41D3-88E0-EB5FA5F33187}">
      <dgm:prSet/>
      <dgm:spPr/>
      <dgm:t>
        <a:bodyPr/>
        <a:lstStyle/>
        <a:p>
          <a:endParaRPr lang="cs-CZ"/>
        </a:p>
      </dgm:t>
    </dgm:pt>
    <dgm:pt modelId="{54395151-E4FD-4E6C-A75A-4ABC76F5040B}">
      <dgm:prSet/>
      <dgm:spPr/>
      <dgm:t>
        <a:bodyPr/>
        <a:lstStyle/>
        <a:p>
          <a:pPr rtl="0"/>
          <a:r>
            <a:rPr lang="cs-CZ" smtClean="0"/>
            <a:t>Which?</a:t>
          </a:r>
          <a:endParaRPr lang="cs-CZ"/>
        </a:p>
      </dgm:t>
    </dgm:pt>
    <dgm:pt modelId="{D4D4AEC4-2012-4BC6-9673-5B3D5D6AB060}" type="parTrans" cxnId="{359E84CB-A7E5-45BC-B677-795DA242AE7C}">
      <dgm:prSet/>
      <dgm:spPr/>
      <dgm:t>
        <a:bodyPr/>
        <a:lstStyle/>
        <a:p>
          <a:endParaRPr lang="cs-CZ"/>
        </a:p>
      </dgm:t>
    </dgm:pt>
    <dgm:pt modelId="{6E076302-E931-4EF1-8A95-9981485B28CB}" type="sibTrans" cxnId="{359E84CB-A7E5-45BC-B677-795DA242AE7C}">
      <dgm:prSet/>
      <dgm:spPr/>
      <dgm:t>
        <a:bodyPr/>
        <a:lstStyle/>
        <a:p>
          <a:endParaRPr lang="cs-CZ"/>
        </a:p>
      </dgm:t>
    </dgm:pt>
    <dgm:pt modelId="{44CABBA4-5086-4697-9F7C-569EC9176A26}">
      <dgm:prSet/>
      <dgm:spPr/>
      <dgm:t>
        <a:bodyPr/>
        <a:lstStyle/>
        <a:p>
          <a:pPr rtl="0"/>
          <a:r>
            <a:rPr lang="cs-CZ" smtClean="0"/>
            <a:t>Whose?</a:t>
          </a:r>
          <a:endParaRPr lang="cs-CZ"/>
        </a:p>
      </dgm:t>
    </dgm:pt>
    <dgm:pt modelId="{1FCC937B-9D13-4ED5-A8A9-E798FCD9B2D8}" type="parTrans" cxnId="{88A5CAD8-9333-483B-97C9-AFFE8B5D2C01}">
      <dgm:prSet/>
      <dgm:spPr/>
      <dgm:t>
        <a:bodyPr/>
        <a:lstStyle/>
        <a:p>
          <a:endParaRPr lang="cs-CZ"/>
        </a:p>
      </dgm:t>
    </dgm:pt>
    <dgm:pt modelId="{2F20057F-68F7-41BB-8214-B75EB0890247}" type="sibTrans" cxnId="{88A5CAD8-9333-483B-97C9-AFFE8B5D2C01}">
      <dgm:prSet/>
      <dgm:spPr/>
      <dgm:t>
        <a:bodyPr/>
        <a:lstStyle/>
        <a:p>
          <a:endParaRPr lang="cs-CZ"/>
        </a:p>
      </dgm:t>
    </dgm:pt>
    <dgm:pt modelId="{CC323BC1-B9E5-4047-BF93-065CC42F6CFA}">
      <dgm:prSet/>
      <dgm:spPr/>
      <dgm:t>
        <a:bodyPr/>
        <a:lstStyle/>
        <a:p>
          <a:pPr rtl="0"/>
          <a:r>
            <a:rPr lang="cs-CZ" smtClean="0"/>
            <a:t>Where?</a:t>
          </a:r>
          <a:endParaRPr lang="cs-CZ"/>
        </a:p>
      </dgm:t>
    </dgm:pt>
    <dgm:pt modelId="{DA85B3CD-5B2A-497C-92B7-EB9276731D7C}" type="parTrans" cxnId="{B39891B5-023A-400C-94E1-A0F807DEA2E6}">
      <dgm:prSet/>
      <dgm:spPr/>
      <dgm:t>
        <a:bodyPr/>
        <a:lstStyle/>
        <a:p>
          <a:endParaRPr lang="cs-CZ"/>
        </a:p>
      </dgm:t>
    </dgm:pt>
    <dgm:pt modelId="{A4097C30-C761-4520-A0DD-B3F582753151}" type="sibTrans" cxnId="{B39891B5-023A-400C-94E1-A0F807DEA2E6}">
      <dgm:prSet/>
      <dgm:spPr/>
      <dgm:t>
        <a:bodyPr/>
        <a:lstStyle/>
        <a:p>
          <a:endParaRPr lang="cs-CZ"/>
        </a:p>
      </dgm:t>
    </dgm:pt>
    <dgm:pt modelId="{C86DA9C7-59E9-416A-9AAE-1E46E70596E1}">
      <dgm:prSet/>
      <dgm:spPr/>
      <dgm:t>
        <a:bodyPr/>
        <a:lstStyle/>
        <a:p>
          <a:pPr rtl="0"/>
          <a:r>
            <a:rPr lang="cs-CZ" smtClean="0"/>
            <a:t>When?</a:t>
          </a:r>
          <a:endParaRPr lang="cs-CZ"/>
        </a:p>
      </dgm:t>
    </dgm:pt>
    <dgm:pt modelId="{BA3D7094-B008-4B54-B290-002563DF0D7D}" type="parTrans" cxnId="{C2BE8A4D-16DE-4DB8-8F74-E5B24C619203}">
      <dgm:prSet/>
      <dgm:spPr/>
      <dgm:t>
        <a:bodyPr/>
        <a:lstStyle/>
        <a:p>
          <a:endParaRPr lang="cs-CZ"/>
        </a:p>
      </dgm:t>
    </dgm:pt>
    <dgm:pt modelId="{063BA9B8-78BF-42AD-9D8A-66907F61E581}" type="sibTrans" cxnId="{C2BE8A4D-16DE-4DB8-8F74-E5B24C619203}">
      <dgm:prSet/>
      <dgm:spPr/>
      <dgm:t>
        <a:bodyPr/>
        <a:lstStyle/>
        <a:p>
          <a:endParaRPr lang="cs-CZ"/>
        </a:p>
      </dgm:t>
    </dgm:pt>
    <dgm:pt modelId="{6B32A9E9-B6D4-4AC5-97FC-8CB673B1693D}">
      <dgm:prSet/>
      <dgm:spPr/>
      <dgm:t>
        <a:bodyPr/>
        <a:lstStyle/>
        <a:p>
          <a:pPr rtl="0"/>
          <a:r>
            <a:rPr lang="cs-CZ" smtClean="0"/>
            <a:t>Why?</a:t>
          </a:r>
          <a:endParaRPr lang="cs-CZ"/>
        </a:p>
      </dgm:t>
    </dgm:pt>
    <dgm:pt modelId="{11555DC8-0388-4EFF-9889-32F630C07E08}" type="parTrans" cxnId="{F110B654-5649-4B7A-8D7E-F503DED64C26}">
      <dgm:prSet/>
      <dgm:spPr/>
      <dgm:t>
        <a:bodyPr/>
        <a:lstStyle/>
        <a:p>
          <a:endParaRPr lang="cs-CZ"/>
        </a:p>
      </dgm:t>
    </dgm:pt>
    <dgm:pt modelId="{00BD9D8F-BAE2-450A-80FE-EFB6F2D61D05}" type="sibTrans" cxnId="{F110B654-5649-4B7A-8D7E-F503DED64C26}">
      <dgm:prSet/>
      <dgm:spPr/>
      <dgm:t>
        <a:bodyPr/>
        <a:lstStyle/>
        <a:p>
          <a:endParaRPr lang="cs-CZ"/>
        </a:p>
      </dgm:t>
    </dgm:pt>
    <dgm:pt modelId="{210ABE14-880C-4DC7-8CDB-9C94850963EA}">
      <dgm:prSet/>
      <dgm:spPr/>
      <dgm:t>
        <a:bodyPr/>
        <a:lstStyle/>
        <a:p>
          <a:pPr rtl="0"/>
          <a:r>
            <a:rPr lang="cs-CZ" smtClean="0"/>
            <a:t>How?</a:t>
          </a:r>
          <a:endParaRPr lang="cs-CZ"/>
        </a:p>
      </dgm:t>
    </dgm:pt>
    <dgm:pt modelId="{32CDB5A6-A92D-4701-AAFE-F6AB4CB2C16B}" type="parTrans" cxnId="{7EDE5A82-7E8A-4B74-8077-83A15A49CC0C}">
      <dgm:prSet/>
      <dgm:spPr/>
      <dgm:t>
        <a:bodyPr/>
        <a:lstStyle/>
        <a:p>
          <a:endParaRPr lang="cs-CZ"/>
        </a:p>
      </dgm:t>
    </dgm:pt>
    <dgm:pt modelId="{815F9FF8-89EC-4929-A9A5-3D330D36AC74}" type="sibTrans" cxnId="{7EDE5A82-7E8A-4B74-8077-83A15A49CC0C}">
      <dgm:prSet/>
      <dgm:spPr/>
      <dgm:t>
        <a:bodyPr/>
        <a:lstStyle/>
        <a:p>
          <a:endParaRPr lang="cs-CZ"/>
        </a:p>
      </dgm:t>
    </dgm:pt>
    <dgm:pt modelId="{0CB0B6FB-5AF7-4D54-AD9E-965DBEF77D2B}" type="pres">
      <dgm:prSet presAssocID="{F6B1F7C7-2CE5-4730-8DCE-E3950FE7E14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966B9A0-EDA5-4BA6-A64E-BFE599505C6C}" type="pres">
      <dgm:prSet presAssocID="{F6B1F7C7-2CE5-4730-8DCE-E3950FE7E145}" presName="cycle" presStyleCnt="0"/>
      <dgm:spPr/>
    </dgm:pt>
    <dgm:pt modelId="{0C0D455C-249C-497F-B644-E7CD94426C1A}" type="pres">
      <dgm:prSet presAssocID="{C0F1D724-F3CC-4FDB-8C2F-CD994CB507CE}" presName="nodeFirs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258664F-959F-4D90-AA45-C55D51E97DF0}" type="pres">
      <dgm:prSet presAssocID="{9894AB2B-77EA-42E1-8D46-8583AC89DDCA}" presName="sibTransFirstNode" presStyleLbl="bgShp" presStyleIdx="0" presStyleCnt="1"/>
      <dgm:spPr/>
      <dgm:t>
        <a:bodyPr/>
        <a:lstStyle/>
        <a:p>
          <a:endParaRPr lang="cs-CZ"/>
        </a:p>
      </dgm:t>
    </dgm:pt>
    <dgm:pt modelId="{62914E0C-87EB-4EF2-BBF1-6DF387171EBB}" type="pres">
      <dgm:prSet presAssocID="{26BC4E57-9ECD-4B44-86EF-96F4E57228F6}" presName="nodeFollowingNodes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846CE1F-B8F3-4F0E-949F-C0FE9CB15B66}" type="pres">
      <dgm:prSet presAssocID="{54395151-E4FD-4E6C-A75A-4ABC76F5040B}" presName="nodeFollowingNodes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729A425-0147-4651-906D-BC1A015562C7}" type="pres">
      <dgm:prSet presAssocID="{44CABBA4-5086-4697-9F7C-569EC9176A26}" presName="nodeFollowingNodes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369582E-DB9F-4E2F-A4D0-A7EE29F0A51C}" type="pres">
      <dgm:prSet presAssocID="{CC323BC1-B9E5-4047-BF93-065CC42F6CFA}" presName="nodeFollowingNodes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34557DD-B15F-4A6B-9689-89551CAB4D4D}" type="pres">
      <dgm:prSet presAssocID="{C86DA9C7-59E9-416A-9AAE-1E46E70596E1}" presName="nodeFollowingNodes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D935C3D-538D-48A3-B3F5-F7D62DF29724}" type="pres">
      <dgm:prSet presAssocID="{6B32A9E9-B6D4-4AC5-97FC-8CB673B1693D}" presName="nodeFollowingNodes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9D6B616-5E35-46B9-87CD-17967B9CC597}" type="pres">
      <dgm:prSet presAssocID="{210ABE14-880C-4DC7-8CDB-9C94850963EA}" presName="nodeFollowingNodes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B39891B5-023A-400C-94E1-A0F807DEA2E6}" srcId="{F6B1F7C7-2CE5-4730-8DCE-E3950FE7E145}" destId="{CC323BC1-B9E5-4047-BF93-065CC42F6CFA}" srcOrd="4" destOrd="0" parTransId="{DA85B3CD-5B2A-497C-92B7-EB9276731D7C}" sibTransId="{A4097C30-C761-4520-A0DD-B3F582753151}"/>
    <dgm:cxn modelId="{1131D019-F0E6-4535-9F1D-9C810CDB561C}" type="presOf" srcId="{9894AB2B-77EA-42E1-8D46-8583AC89DDCA}" destId="{7258664F-959F-4D90-AA45-C55D51E97DF0}" srcOrd="0" destOrd="0" presId="urn:microsoft.com/office/officeart/2005/8/layout/cycle3"/>
    <dgm:cxn modelId="{CA4FA745-C72E-4F24-AE9A-5DBC6427BDF8}" type="presOf" srcId="{44CABBA4-5086-4697-9F7C-569EC9176A26}" destId="{B729A425-0147-4651-906D-BC1A015562C7}" srcOrd="0" destOrd="0" presId="urn:microsoft.com/office/officeart/2005/8/layout/cycle3"/>
    <dgm:cxn modelId="{F110B654-5649-4B7A-8D7E-F503DED64C26}" srcId="{F6B1F7C7-2CE5-4730-8DCE-E3950FE7E145}" destId="{6B32A9E9-B6D4-4AC5-97FC-8CB673B1693D}" srcOrd="6" destOrd="0" parTransId="{11555DC8-0388-4EFF-9889-32F630C07E08}" sibTransId="{00BD9D8F-BAE2-450A-80FE-EFB6F2D61D05}"/>
    <dgm:cxn modelId="{A9B92FD7-076F-4679-8F1F-DB7CFCF7A727}" srcId="{F6B1F7C7-2CE5-4730-8DCE-E3950FE7E145}" destId="{C0F1D724-F3CC-4FDB-8C2F-CD994CB507CE}" srcOrd="0" destOrd="0" parTransId="{241FAA3C-5408-43D0-B505-9693E617921E}" sibTransId="{9894AB2B-77EA-42E1-8D46-8583AC89DDCA}"/>
    <dgm:cxn modelId="{97ED9C86-8D6C-4B28-BB3C-8E6A91DD0FDB}" type="presOf" srcId="{6B32A9E9-B6D4-4AC5-97FC-8CB673B1693D}" destId="{2D935C3D-538D-48A3-B3F5-F7D62DF29724}" srcOrd="0" destOrd="0" presId="urn:microsoft.com/office/officeart/2005/8/layout/cycle3"/>
    <dgm:cxn modelId="{88A5CAD8-9333-483B-97C9-AFFE8B5D2C01}" srcId="{F6B1F7C7-2CE5-4730-8DCE-E3950FE7E145}" destId="{44CABBA4-5086-4697-9F7C-569EC9176A26}" srcOrd="3" destOrd="0" parTransId="{1FCC937B-9D13-4ED5-A8A9-E798FCD9B2D8}" sibTransId="{2F20057F-68F7-41BB-8214-B75EB0890247}"/>
    <dgm:cxn modelId="{1B7AD515-B322-468A-AEA9-52AE73191F40}" type="presOf" srcId="{54395151-E4FD-4E6C-A75A-4ABC76F5040B}" destId="{5846CE1F-B8F3-4F0E-949F-C0FE9CB15B66}" srcOrd="0" destOrd="0" presId="urn:microsoft.com/office/officeart/2005/8/layout/cycle3"/>
    <dgm:cxn modelId="{7EDE5A82-7E8A-4B74-8077-83A15A49CC0C}" srcId="{F6B1F7C7-2CE5-4730-8DCE-E3950FE7E145}" destId="{210ABE14-880C-4DC7-8CDB-9C94850963EA}" srcOrd="7" destOrd="0" parTransId="{32CDB5A6-A92D-4701-AAFE-F6AB4CB2C16B}" sibTransId="{815F9FF8-89EC-4929-A9A5-3D330D36AC74}"/>
    <dgm:cxn modelId="{C38CF1BD-0E3C-4844-A79D-9DD3CA9050B7}" type="presOf" srcId="{210ABE14-880C-4DC7-8CDB-9C94850963EA}" destId="{79D6B616-5E35-46B9-87CD-17967B9CC597}" srcOrd="0" destOrd="0" presId="urn:microsoft.com/office/officeart/2005/8/layout/cycle3"/>
    <dgm:cxn modelId="{E52040ED-5266-4168-926C-A7942E6FDEC7}" type="presOf" srcId="{CC323BC1-B9E5-4047-BF93-065CC42F6CFA}" destId="{E369582E-DB9F-4E2F-A4D0-A7EE29F0A51C}" srcOrd="0" destOrd="0" presId="urn:microsoft.com/office/officeart/2005/8/layout/cycle3"/>
    <dgm:cxn modelId="{E76EA9C1-5DF2-4AFE-BC34-AEE7D9F25771}" type="presOf" srcId="{C0F1D724-F3CC-4FDB-8C2F-CD994CB507CE}" destId="{0C0D455C-249C-497F-B644-E7CD94426C1A}" srcOrd="0" destOrd="0" presId="urn:microsoft.com/office/officeart/2005/8/layout/cycle3"/>
    <dgm:cxn modelId="{C7838ECE-A63F-4529-A240-268C20378CE6}" type="presOf" srcId="{26BC4E57-9ECD-4B44-86EF-96F4E57228F6}" destId="{62914E0C-87EB-4EF2-BBF1-6DF387171EBB}" srcOrd="0" destOrd="0" presId="urn:microsoft.com/office/officeart/2005/8/layout/cycle3"/>
    <dgm:cxn modelId="{BC68A635-6353-48F5-A0E5-6D07CC522ECC}" type="presOf" srcId="{F6B1F7C7-2CE5-4730-8DCE-E3950FE7E145}" destId="{0CB0B6FB-5AF7-4D54-AD9E-965DBEF77D2B}" srcOrd="0" destOrd="0" presId="urn:microsoft.com/office/officeart/2005/8/layout/cycle3"/>
    <dgm:cxn modelId="{359E84CB-A7E5-45BC-B677-795DA242AE7C}" srcId="{F6B1F7C7-2CE5-4730-8DCE-E3950FE7E145}" destId="{54395151-E4FD-4E6C-A75A-4ABC76F5040B}" srcOrd="2" destOrd="0" parTransId="{D4D4AEC4-2012-4BC6-9673-5B3D5D6AB060}" sibTransId="{6E076302-E931-4EF1-8A95-9981485B28CB}"/>
    <dgm:cxn modelId="{14CCE678-A4CB-4ED2-9941-9CF4DEEFE96B}" type="presOf" srcId="{C86DA9C7-59E9-416A-9AAE-1E46E70596E1}" destId="{D34557DD-B15F-4A6B-9689-89551CAB4D4D}" srcOrd="0" destOrd="0" presId="urn:microsoft.com/office/officeart/2005/8/layout/cycle3"/>
    <dgm:cxn modelId="{4C92FBFD-25B2-41D3-88E0-EB5FA5F33187}" srcId="{F6B1F7C7-2CE5-4730-8DCE-E3950FE7E145}" destId="{26BC4E57-9ECD-4B44-86EF-96F4E57228F6}" srcOrd="1" destOrd="0" parTransId="{A7EC7B72-B115-4B1B-AB83-0C8A3FDAA98B}" sibTransId="{152BE5C7-335C-4F62-A9FF-953C09A96FE2}"/>
    <dgm:cxn modelId="{C2BE8A4D-16DE-4DB8-8F74-E5B24C619203}" srcId="{F6B1F7C7-2CE5-4730-8DCE-E3950FE7E145}" destId="{C86DA9C7-59E9-416A-9AAE-1E46E70596E1}" srcOrd="5" destOrd="0" parTransId="{BA3D7094-B008-4B54-B290-002563DF0D7D}" sibTransId="{063BA9B8-78BF-42AD-9D8A-66907F61E581}"/>
    <dgm:cxn modelId="{71246460-31FB-4CB7-A08D-62E9771E4445}" type="presParOf" srcId="{0CB0B6FB-5AF7-4D54-AD9E-965DBEF77D2B}" destId="{A966B9A0-EDA5-4BA6-A64E-BFE599505C6C}" srcOrd="0" destOrd="0" presId="urn:microsoft.com/office/officeart/2005/8/layout/cycle3"/>
    <dgm:cxn modelId="{D9EFC300-6F8C-4A66-A434-FED312D1CCD7}" type="presParOf" srcId="{A966B9A0-EDA5-4BA6-A64E-BFE599505C6C}" destId="{0C0D455C-249C-497F-B644-E7CD94426C1A}" srcOrd="0" destOrd="0" presId="urn:microsoft.com/office/officeart/2005/8/layout/cycle3"/>
    <dgm:cxn modelId="{A5AA3B58-C0E4-4D05-B72C-1DAC9908591D}" type="presParOf" srcId="{A966B9A0-EDA5-4BA6-A64E-BFE599505C6C}" destId="{7258664F-959F-4D90-AA45-C55D51E97DF0}" srcOrd="1" destOrd="0" presId="urn:microsoft.com/office/officeart/2005/8/layout/cycle3"/>
    <dgm:cxn modelId="{6380BA50-FCB1-4C1A-96C9-1D2ED6622706}" type="presParOf" srcId="{A966B9A0-EDA5-4BA6-A64E-BFE599505C6C}" destId="{62914E0C-87EB-4EF2-BBF1-6DF387171EBB}" srcOrd="2" destOrd="0" presId="urn:microsoft.com/office/officeart/2005/8/layout/cycle3"/>
    <dgm:cxn modelId="{D478B847-7A7A-414F-98DB-03F6B7C9AC78}" type="presParOf" srcId="{A966B9A0-EDA5-4BA6-A64E-BFE599505C6C}" destId="{5846CE1F-B8F3-4F0E-949F-C0FE9CB15B66}" srcOrd="3" destOrd="0" presId="urn:microsoft.com/office/officeart/2005/8/layout/cycle3"/>
    <dgm:cxn modelId="{7A89A48A-A3DB-423D-9DBA-B7CCDFBC50D8}" type="presParOf" srcId="{A966B9A0-EDA5-4BA6-A64E-BFE599505C6C}" destId="{B729A425-0147-4651-906D-BC1A015562C7}" srcOrd="4" destOrd="0" presId="urn:microsoft.com/office/officeart/2005/8/layout/cycle3"/>
    <dgm:cxn modelId="{39D8731E-D0D0-458E-9B15-6552A3FF8BDE}" type="presParOf" srcId="{A966B9A0-EDA5-4BA6-A64E-BFE599505C6C}" destId="{E369582E-DB9F-4E2F-A4D0-A7EE29F0A51C}" srcOrd="5" destOrd="0" presId="urn:microsoft.com/office/officeart/2005/8/layout/cycle3"/>
    <dgm:cxn modelId="{A034F90C-C2D1-4308-AF9D-4D3C4E7BC562}" type="presParOf" srcId="{A966B9A0-EDA5-4BA6-A64E-BFE599505C6C}" destId="{D34557DD-B15F-4A6B-9689-89551CAB4D4D}" srcOrd="6" destOrd="0" presId="urn:microsoft.com/office/officeart/2005/8/layout/cycle3"/>
    <dgm:cxn modelId="{402B5BA1-C0D0-4740-8A17-37BC7DF26E72}" type="presParOf" srcId="{A966B9A0-EDA5-4BA6-A64E-BFE599505C6C}" destId="{2D935C3D-538D-48A3-B3F5-F7D62DF29724}" srcOrd="7" destOrd="0" presId="urn:microsoft.com/office/officeart/2005/8/layout/cycle3"/>
    <dgm:cxn modelId="{CCBA94D3-76DB-40C1-B96F-A86C2553F3E3}" type="presParOf" srcId="{A966B9A0-EDA5-4BA6-A64E-BFE599505C6C}" destId="{79D6B616-5E35-46B9-87CD-17967B9CC597}" srcOrd="8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58664F-959F-4D90-AA45-C55D51E97DF0}">
      <dsp:nvSpPr>
        <dsp:cNvPr id="0" name=""/>
        <dsp:cNvSpPr/>
      </dsp:nvSpPr>
      <dsp:spPr>
        <a:xfrm>
          <a:off x="1729336" y="-39420"/>
          <a:ext cx="4770926" cy="4770926"/>
        </a:xfrm>
        <a:prstGeom prst="circularArrow">
          <a:avLst>
            <a:gd name="adj1" fmla="val 5544"/>
            <a:gd name="adj2" fmla="val 330680"/>
            <a:gd name="adj3" fmla="val 14637634"/>
            <a:gd name="adj4" fmla="val 16880823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glow>
            <a:schemeClr val="accent1">
              <a:tint val="4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glo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C0D455C-249C-497F-B644-E7CD94426C1A}">
      <dsp:nvSpPr>
        <dsp:cNvPr id="0" name=""/>
        <dsp:cNvSpPr/>
      </dsp:nvSpPr>
      <dsp:spPr>
        <a:xfrm>
          <a:off x="3436701" y="2704"/>
          <a:ext cx="1356196" cy="67809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"/>
                <a:shade val="100000"/>
                <a:hueMod val="100000"/>
                <a:satMod val="10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ln>
          <a:noFill/>
        </a:ln>
        <a:effectLst>
          <a:glow>
            <a:schemeClr val="accent1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Who? (Whom?)</a:t>
          </a:r>
          <a:endParaRPr lang="cs-CZ" sz="1800" kern="1200"/>
        </a:p>
      </dsp:txBody>
      <dsp:txXfrm>
        <a:off x="3469803" y="35806"/>
        <a:ext cx="1289992" cy="611894"/>
      </dsp:txXfrm>
    </dsp:sp>
    <dsp:sp modelId="{62914E0C-87EB-4EF2-BBF1-6DF387171EBB}">
      <dsp:nvSpPr>
        <dsp:cNvPr id="0" name=""/>
        <dsp:cNvSpPr/>
      </dsp:nvSpPr>
      <dsp:spPr>
        <a:xfrm>
          <a:off x="4875317" y="598598"/>
          <a:ext cx="1356196" cy="67809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"/>
                <a:shade val="100000"/>
                <a:hueMod val="100000"/>
                <a:satMod val="10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ln>
          <a:noFill/>
        </a:ln>
        <a:effectLst>
          <a:glow>
            <a:schemeClr val="accent1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What?</a:t>
          </a:r>
          <a:endParaRPr lang="cs-CZ" sz="1800" kern="1200"/>
        </a:p>
      </dsp:txBody>
      <dsp:txXfrm>
        <a:off x="4908419" y="631700"/>
        <a:ext cx="1289992" cy="611894"/>
      </dsp:txXfrm>
    </dsp:sp>
    <dsp:sp modelId="{5846CE1F-B8F3-4F0E-949F-C0FE9CB15B66}">
      <dsp:nvSpPr>
        <dsp:cNvPr id="0" name=""/>
        <dsp:cNvSpPr/>
      </dsp:nvSpPr>
      <dsp:spPr>
        <a:xfrm>
          <a:off x="5471212" y="2037214"/>
          <a:ext cx="1356196" cy="67809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"/>
                <a:shade val="100000"/>
                <a:hueMod val="100000"/>
                <a:satMod val="10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ln>
          <a:noFill/>
        </a:ln>
        <a:effectLst>
          <a:glow>
            <a:schemeClr val="accent1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Which?</a:t>
          </a:r>
          <a:endParaRPr lang="cs-CZ" sz="1800" kern="1200"/>
        </a:p>
      </dsp:txBody>
      <dsp:txXfrm>
        <a:off x="5504314" y="2070316"/>
        <a:ext cx="1289992" cy="611894"/>
      </dsp:txXfrm>
    </dsp:sp>
    <dsp:sp modelId="{B729A425-0147-4651-906D-BC1A015562C7}">
      <dsp:nvSpPr>
        <dsp:cNvPr id="0" name=""/>
        <dsp:cNvSpPr/>
      </dsp:nvSpPr>
      <dsp:spPr>
        <a:xfrm>
          <a:off x="4875317" y="3475831"/>
          <a:ext cx="1356196" cy="67809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"/>
                <a:shade val="100000"/>
                <a:hueMod val="100000"/>
                <a:satMod val="10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ln>
          <a:noFill/>
        </a:ln>
        <a:effectLst>
          <a:glow>
            <a:schemeClr val="accent1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Whose?</a:t>
          </a:r>
          <a:endParaRPr lang="cs-CZ" sz="1800" kern="1200"/>
        </a:p>
      </dsp:txBody>
      <dsp:txXfrm>
        <a:off x="4908419" y="3508933"/>
        <a:ext cx="1289992" cy="611894"/>
      </dsp:txXfrm>
    </dsp:sp>
    <dsp:sp modelId="{E369582E-DB9F-4E2F-A4D0-A7EE29F0A51C}">
      <dsp:nvSpPr>
        <dsp:cNvPr id="0" name=""/>
        <dsp:cNvSpPr/>
      </dsp:nvSpPr>
      <dsp:spPr>
        <a:xfrm>
          <a:off x="3436701" y="4071725"/>
          <a:ext cx="1356196" cy="67809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"/>
                <a:shade val="100000"/>
                <a:hueMod val="100000"/>
                <a:satMod val="10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ln>
          <a:noFill/>
        </a:ln>
        <a:effectLst>
          <a:glow>
            <a:schemeClr val="accent1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Where?</a:t>
          </a:r>
          <a:endParaRPr lang="cs-CZ" sz="1800" kern="1200"/>
        </a:p>
      </dsp:txBody>
      <dsp:txXfrm>
        <a:off x="3469803" y="4104827"/>
        <a:ext cx="1289992" cy="611894"/>
      </dsp:txXfrm>
    </dsp:sp>
    <dsp:sp modelId="{D34557DD-B15F-4A6B-9689-89551CAB4D4D}">
      <dsp:nvSpPr>
        <dsp:cNvPr id="0" name=""/>
        <dsp:cNvSpPr/>
      </dsp:nvSpPr>
      <dsp:spPr>
        <a:xfrm>
          <a:off x="1998085" y="3475831"/>
          <a:ext cx="1356196" cy="67809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"/>
                <a:shade val="100000"/>
                <a:hueMod val="100000"/>
                <a:satMod val="10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ln>
          <a:noFill/>
        </a:ln>
        <a:effectLst>
          <a:glow>
            <a:schemeClr val="accent1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When?</a:t>
          </a:r>
          <a:endParaRPr lang="cs-CZ" sz="1800" kern="1200"/>
        </a:p>
      </dsp:txBody>
      <dsp:txXfrm>
        <a:off x="2031187" y="3508933"/>
        <a:ext cx="1289992" cy="611894"/>
      </dsp:txXfrm>
    </dsp:sp>
    <dsp:sp modelId="{2D935C3D-538D-48A3-B3F5-F7D62DF29724}">
      <dsp:nvSpPr>
        <dsp:cNvPr id="0" name=""/>
        <dsp:cNvSpPr/>
      </dsp:nvSpPr>
      <dsp:spPr>
        <a:xfrm>
          <a:off x="1402191" y="2037214"/>
          <a:ext cx="1356196" cy="67809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"/>
                <a:shade val="100000"/>
                <a:hueMod val="100000"/>
                <a:satMod val="10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ln>
          <a:noFill/>
        </a:ln>
        <a:effectLst>
          <a:glow>
            <a:schemeClr val="accent1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Why?</a:t>
          </a:r>
          <a:endParaRPr lang="cs-CZ" sz="1800" kern="1200"/>
        </a:p>
      </dsp:txBody>
      <dsp:txXfrm>
        <a:off x="1435293" y="2070316"/>
        <a:ext cx="1289992" cy="611894"/>
      </dsp:txXfrm>
    </dsp:sp>
    <dsp:sp modelId="{79D6B616-5E35-46B9-87CD-17967B9CC597}">
      <dsp:nvSpPr>
        <dsp:cNvPr id="0" name=""/>
        <dsp:cNvSpPr/>
      </dsp:nvSpPr>
      <dsp:spPr>
        <a:xfrm>
          <a:off x="1998085" y="598598"/>
          <a:ext cx="1356196" cy="67809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"/>
                <a:shade val="100000"/>
                <a:hueMod val="100000"/>
                <a:satMod val="10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ln>
          <a:noFill/>
        </a:ln>
        <a:effectLst>
          <a:glow>
            <a:schemeClr val="accent1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smtClean="0"/>
            <a:t>How?</a:t>
          </a:r>
          <a:endParaRPr lang="cs-CZ" sz="1800" kern="1200"/>
        </a:p>
      </dsp:txBody>
      <dsp:txXfrm>
        <a:off x="2031187" y="631700"/>
        <a:ext cx="1289992" cy="6118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CE90-0CD1-4E49-A4AF-3D0DF453F82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DC42-6480-4225-9F3D-15BB94F8C16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CE90-0CD1-4E49-A4AF-3D0DF453F82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DC42-6480-4225-9F3D-15BB94F8C1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CE90-0CD1-4E49-A4AF-3D0DF453F82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DC42-6480-4225-9F3D-15BB94F8C1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CE90-0CD1-4E49-A4AF-3D0DF453F82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DC42-6480-4225-9F3D-15BB94F8C1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CE90-0CD1-4E49-A4AF-3D0DF453F82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DC42-6480-4225-9F3D-15BB94F8C16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CE90-0CD1-4E49-A4AF-3D0DF453F82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DC42-6480-4225-9F3D-15BB94F8C1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CE90-0CD1-4E49-A4AF-3D0DF453F82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DC42-6480-4225-9F3D-15BB94F8C1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CE90-0CD1-4E49-A4AF-3D0DF453F82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DC42-6480-4225-9F3D-15BB94F8C1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CE90-0CD1-4E49-A4AF-3D0DF453F82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DC42-6480-4225-9F3D-15BB94F8C1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CE90-0CD1-4E49-A4AF-3D0DF453F82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DC42-6480-4225-9F3D-15BB94F8C16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5CE90-0CD1-4E49-A4AF-3D0DF453F82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DC42-6480-4225-9F3D-15BB94F8C16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5CE90-0CD1-4E49-A4AF-3D0DF453F828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BE3EDC42-6480-4225-9F3D-15BB94F8C168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03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Zařazuje do slovní zásoby neznámé výrazy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</a:t>
            </a:r>
            <a:r>
              <a:rPr lang="cs-CZ" sz="1800">
                <a:solidFill>
                  <a:prstClr val="black"/>
                </a:solidFill>
              </a:rPr>
              <a:t>: </a:t>
            </a:r>
            <a:r>
              <a:rPr lang="cs-CZ" sz="2400"/>
              <a:t>Question Words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leden 2012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605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67544" y="3071"/>
            <a:ext cx="8229600" cy="977657"/>
          </a:xfrm>
        </p:spPr>
        <p:txBody>
          <a:bodyPr>
            <a:normAutofit/>
          </a:bodyPr>
          <a:lstStyle/>
          <a:p>
            <a:r>
              <a:rPr lang="cs-CZ" sz="4000"/>
              <a:t>Question Words</a:t>
            </a:r>
          </a:p>
        </p:txBody>
      </p:sp>
      <p:graphicFrame>
        <p:nvGraphicFramePr>
          <p:cNvPr id="7" name="Zástupný symbol pro obsah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3626247"/>
              </p:ext>
            </p:extLst>
          </p:nvPr>
        </p:nvGraphicFramePr>
        <p:xfrm>
          <a:off x="467544" y="1916832"/>
          <a:ext cx="822960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7956376" y="285293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smtClean="0">
                <a:solidFill>
                  <a:schemeClr val="accent5">
                    <a:lumMod val="75000"/>
                  </a:schemeClr>
                </a:solidFill>
              </a:rPr>
              <a:t>Kdo?</a:t>
            </a:r>
            <a:endParaRPr lang="cs-CZ" sz="20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1115616" y="2204864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smtClean="0">
                <a:solidFill>
                  <a:schemeClr val="accent5">
                    <a:lumMod val="75000"/>
                  </a:schemeClr>
                </a:solidFill>
              </a:rPr>
              <a:t>Co?</a:t>
            </a:r>
            <a:endParaRPr lang="cs-CZ" sz="20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323528" y="5229200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smtClean="0">
                <a:solidFill>
                  <a:schemeClr val="accent5">
                    <a:lumMod val="75000"/>
                  </a:schemeClr>
                </a:solidFill>
              </a:rPr>
              <a:t>Jaký?</a:t>
            </a:r>
            <a:endParaRPr lang="cs-CZ" sz="20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1115616" y="6192631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smtClean="0">
                <a:solidFill>
                  <a:schemeClr val="accent5">
                    <a:lumMod val="75000"/>
                  </a:schemeClr>
                </a:solidFill>
              </a:rPr>
              <a:t>Který?</a:t>
            </a:r>
            <a:endParaRPr lang="cs-CZ" sz="20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5796136" y="1628800"/>
            <a:ext cx="7560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smtClean="0">
                <a:solidFill>
                  <a:schemeClr val="accent5">
                    <a:lumMod val="75000"/>
                  </a:schemeClr>
                </a:solidFill>
              </a:rPr>
              <a:t>Čí?</a:t>
            </a:r>
            <a:endParaRPr lang="cs-CZ" sz="20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7956376" y="501317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smtClean="0">
                <a:solidFill>
                  <a:schemeClr val="accent5">
                    <a:lumMod val="75000"/>
                  </a:schemeClr>
                </a:solidFill>
              </a:rPr>
              <a:t>Proč?</a:t>
            </a:r>
            <a:endParaRPr lang="cs-CZ" sz="20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7866366" y="3726957"/>
            <a:ext cx="1044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smtClean="0">
                <a:solidFill>
                  <a:schemeClr val="accent5">
                    <a:lumMod val="75000"/>
                  </a:schemeClr>
                </a:solidFill>
              </a:rPr>
              <a:t>Kdy?</a:t>
            </a:r>
            <a:endParaRPr lang="cs-CZ" sz="20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467544" y="3501008"/>
            <a:ext cx="9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smtClean="0">
                <a:solidFill>
                  <a:schemeClr val="accent5">
                    <a:lumMod val="75000"/>
                  </a:schemeClr>
                </a:solidFill>
              </a:rPr>
              <a:t>Kde?</a:t>
            </a:r>
            <a:endParaRPr lang="cs-CZ" sz="20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7380312" y="580526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smtClean="0">
                <a:solidFill>
                  <a:schemeClr val="accent5">
                    <a:lumMod val="75000"/>
                  </a:schemeClr>
                </a:solidFill>
              </a:rPr>
              <a:t>Jak?</a:t>
            </a:r>
            <a:endParaRPr lang="cs-CZ" sz="2000" b="1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19" name="Přímá spojnice se šipkou 18"/>
          <p:cNvCxnSpPr/>
          <p:nvPr/>
        </p:nvCxnSpPr>
        <p:spPr>
          <a:xfrm flipV="1">
            <a:off x="6552220" y="2028910"/>
            <a:ext cx="252028" cy="4639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se šipkou 20"/>
          <p:cNvCxnSpPr/>
          <p:nvPr/>
        </p:nvCxnSpPr>
        <p:spPr>
          <a:xfrm>
            <a:off x="6678234" y="2852936"/>
            <a:ext cx="5580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Tabulka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802704"/>
              </p:ext>
            </p:extLst>
          </p:nvPr>
        </p:nvGraphicFramePr>
        <p:xfrm>
          <a:off x="179512" y="908720"/>
          <a:ext cx="609600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491336">
                <a:tc>
                  <a:txBody>
                    <a:bodyPr/>
                    <a:lstStyle/>
                    <a:p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Try to match the expressions:</a:t>
                      </a:r>
                      <a:endParaRPr kumimoji="0" lang="cs-CZ" altLang="en-US" sz="3200" b="1" kern="1200" dirty="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701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81 -0.03007 C -0.03108 -0.04232 -0.03333 -0.04811 -0.03854 -0.05828 C -0.04097 -0.06823 -0.03819 -0.0599 -0.0441 -0.06938 C -0.05295 -0.08372 -0.04184 -0.06707 -0.04826 -0.08072 C -0.04965 -0.08372 -0.05243 -0.08534 -0.05399 -0.08835 C -0.05937 -0.09945 -0.05347 -0.09274 -0.06094 -0.09945 C -0.06684 -0.11471 -0.06684 -0.11379 -0.07378 -0.12581 C -0.07812 -0.13298 -0.08055 -0.14269 -0.08646 -0.14825 C -0.09983 -0.16073 -0.11423 -0.17253 -0.12864 -0.18201 C -0.13733 -0.18779 -0.14427 -0.1945 -0.15399 -0.19704 C -0.1625 -0.20467 -0.17361 -0.20953 -0.18351 -0.21208 C -0.19653 -0.22063 -0.1908 -0.21809 -0.20052 -0.22156 C -0.20833 -0.2285 -0.21476 -0.2278 -0.22448 -0.22896 C -0.24774 -0.23659 -0.25781 -0.23196 -0.28923 -0.23081 C -0.29062 -0.23058 -0.32309 -0.2278 -0.32587 -0.22711 C -0.33229 -0.22572 -0.33871 -0.21971 -0.34548 -0.21948 C -0.36944 -0.21878 -0.3934 -0.21948 -0.41736 -0.21948 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66 -0.03145 C 0.02518 -0.03885 0.02414 -0.04672 0.02605 -0.05389 C 0.02709 -0.05805 0.03073 -0.06013 0.03316 -0.06337 C 0.0408 -0.07354 0.04775 -0.07447 0.05851 -0.07655 C 0.06129 -0.07771 0.06441 -0.07817 0.06685 -0.08025 C 0.06823 -0.08141 0.06962 -0.08302 0.07119 -0.08395 C 0.07952 -0.08858 0.08907 -0.09089 0.09792 -0.09343 C 0.10869 -0.09644 0.11771 -0.10083 0.12882 -0.10268 C 0.1375 -0.11008 0.129 -0.10453 0.14428 -0.10453 C 0.15851 -0.10453 0.17257 -0.10754 0.18664 -0.10823 C 0.21494 -0.10476 0.23872 -0.10199 0.26823 -0.10083 C 0.34983 -0.09112 0.28889 -0.0969 0.45139 -0.09898 C 0.46737 -0.09968 0.48334 -0.09921 0.49931 -0.10083 C 0.50226 -0.10106 0.50782 -0.10453 0.50782 -0.10453 C 0.51632 -0.11216 0.52882 -0.11332 0.53872 -0.11772 C 0.54462 -0.1161 0.54948 -0.1154 0.55417 -0.11031 C 0.55521 -0.10916 0.55573 -0.10731 0.55695 -0.10638 C 0.56077 -0.10315 0.56685 -0.10268 0.57119 -0.10083 C 0.57379 -0.09852 0.57709 -0.09783 0.57952 -0.09528 C 0.58195 -0.09274 0.58299 -0.08858 0.58525 -0.0858 C 0.58681 -0.07932 0.5856 -0.08164 0.58803 -0.0784 " pathEditMode="relative" ptsTypes="ffffffffffffffffffff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441 0.03308 C 0.11458 0.03076 0.11441 0.02799 0.11562 0.02683 C 0.11701 0.02498 0.11927 0.02567 0.12101 0.02475 C 0.12222 0.02382 0.12326 0.02151 0.12482 0.02082 C 0.12951 0.01804 0.13594 0.01642 0.1408 0.01457 C 0.14896 0.00625 0.15937 0.00463 0.16875 0.00047 C 0.17135 -0.00069 0.17378 -0.00416 0.17656 -0.00555 C 0.17795 -0.00601 0.19583 -0.00948 0.19653 -0.00971 C 0.19948 -0.0104 0.20243 -0.01295 0.2059 -0.01364 C 0.22014 -0.01688 0.23437 -0.01827 0.24844 -0.01988 C 0.25989 -0.02567 0.24253 -0.01734 0.26962 -0.02382 C 0.27639 -0.0252 0.28281 -0.03145 0.28958 -0.03399 C 0.29774 -0.03723 0.30764 -0.03977 0.31614 -0.04186 C 0.32361 -0.04556 0.33107 -0.05226 0.33889 -0.05434 C 0.34757 -0.05689 0.3566 -0.05712 0.36528 -0.06036 C 0.37083 -0.06221 0.37517 -0.06637 0.38125 -0.06822 C 0.38715 -0.0747 0.3941 -0.07608 0.40104 -0.0784 C 0.40746 -0.08048 0.41354 -0.08395 0.41962 -0.08626 C 0.42934 -0.09389 0.43976 -0.09875 0.44896 -0.10684 C 0.45885 -0.11586 0.47066 -0.12742 0.48212 -0.13112 C 0.49236 -0.13737 0.50069 -0.14939 0.51128 -0.15333 C 0.51267 -0.15448 0.51389 -0.15633 0.51545 -0.15726 C 0.51701 -0.15818 0.5191 -0.15795 0.52066 -0.15911 C 0.52187 -0.16026 0.52222 -0.16235 0.52326 -0.1635 C 0.53055 -0.1709 0.53993 -0.17345 0.54844 -0.17553 C 0.56111 -0.17206 0.56719 -0.17206 0.57917 -0.17553 C 0.58125 -0.17715 0.58351 -0.17807 0.58576 -0.17969 C 0.5868 -0.18085 0.58715 -0.1827 0.58854 -0.18385 C 0.58958 -0.18478 0.59097 -0.18501 0.59236 -0.1857 C 0.59427 -0.18709 0.59618 -0.18802 0.59774 -0.18963 C 0.60729 -0.19889 0.59896 -0.19403 0.60694 -0.19796 C 0.6151 -0.20929 0.60278 -0.19334 0.6151 -0.20397 C 0.61649 -0.20536 0.61753 -0.20814 0.61892 -0.20976 C 0.62309 -0.21484 0.63732 -0.22155 0.64271 -0.22409 C 0.64792 -0.23149 0.64357 -0.22664 0.65347 -0.23011 C 0.65972 -0.23242 0.66597 -0.23543 0.67205 -0.23843 C 0.68281 -0.24976 0.69184 -0.26248 0.70121 -0.27682 C 0.70642 -0.28469 0.70816 -0.29463 0.71458 -0.30111 C 0.72118 -0.31591 0.7125 -0.2981 0.72257 -0.31313 C 0.72639 -0.31914 0.72621 -0.32238 0.73177 -0.32539 C 0.73472 -0.33926 0.73385 -0.3536 0.73576 -0.36771 C 0.73628 -0.36979 0.73576 -0.37326 0.73715 -0.37372 C 0.74167 -0.37534 0.74687 -0.37372 0.75208 -0.37372 " pathEditMode="relative" rAng="0" ptsTypes="ffffffffffffffffffffffffffffffffffffffffff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75" y="-20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27 -0.05134 C -0.04288 -0.05458 -0.04618 -0.05666 -0.04826 -0.06013 C -0.04913 -0.06152 -0.04878 -0.0636 -0.04965 -0.06522 C -0.05191 -0.06915 -0.05503 -0.07239 -0.05763 -0.07562 C -0.05972 -0.07863 -0.06336 -0.0784 -0.06579 -0.08094 C -0.07569 -0.09251 -0.08437 -0.10546 -0.09496 -0.11587 C -0.10156 -0.12234 -0.10798 -0.12835 -0.1151 -0.13321 C -0.11788 -0.13529 -0.12326 -0.14015 -0.12326 -0.13992 C -0.12673 -0.14778 -0.12986 -0.14778 -0.13524 -0.15241 C -0.14288 -0.15911 -0.1493 -0.16443 -0.15798 -0.16975 C -0.16441 -0.17391 -0.17326 -0.17553 -0.17916 -0.18039 C -0.18871 -0.18848 -0.19427 -0.19103 -0.20607 -0.19426 C -0.21388 -0.19958 -0.22187 -0.20282 -0.23003 -0.20652 C -0.23437 -0.21207 -0.23784 -0.21462 -0.2434 -0.21693 C -0.24583 -0.21901 -0.24878 -0.22017 -0.25121 -0.22225 C -0.25816 -0.22826 -0.26267 -0.23335 -0.27135 -0.23612 C -0.27708 -0.23774 -0.28888 -0.23959 -0.28888 -0.23936 C -0.29496 -0.24283 -0.30104 -0.24769 -0.30746 -0.25 C -0.31267 -0.25208 -0.32361 -0.25532 -0.32361 -0.25509 C -0.32847 -0.26179 -0.33298 -0.26365 -0.33958 -0.26573 C -0.34687 -0.27058 -0.35416 -0.2759 -0.36232 -0.27798 C -0.375 -0.28816 -0.36892 -0.28562 -0.37951 -0.28839 C -0.39166 -0.29764 -0.40451 -0.30504 -0.4184 -0.3092 C -0.42586 -0.31406 -0.43159 -0.32077 -0.43958 -0.32331 C -0.44322 -0.32771 -0.44722 -0.32863 -0.45173 -0.3321 C -0.45816 -0.33696 -0.4625 -0.34019 -0.46909 -0.34413 C -0.47691 -0.34852 -0.48281 -0.355 -0.49062 -0.35985 C -0.49878 -0.36471 -0.50729 -0.36679 -0.51597 -0.37026 C -0.51996 -0.37581 -0.52517 -0.3802 -0.53055 -0.38252 C -0.53941 -0.39107 -0.5467 -0.39847 -0.55729 -0.40333 C -0.56284 -0.41281 -0.57222 -0.41836 -0.58003 -0.42438 C -0.59184 -0.4334 -0.60243 -0.44426 -0.61475 -0.45213 C -0.6177 -0.45652 -0.62413 -0.46439 -0.62413 -0.46415 C -0.62552 -0.47086 -0.62638 -0.47734 -0.62795 -0.48358 C -0.62656 -0.49306 -0.62673 -0.48936 -0.62673 -0.49399 " pathEditMode="relative" rAng="0" ptsTypes="ffffffffffffffffffffffffffffffffff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92" y="-221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14 0.00555 C 0.08195 0.00693 0.08316 0.01017 0.08993 0.01295 C 0.09653 0.02058 0.09063 0.01526 0.10243 0.01896 C 0.10764 0.02058 0.11337 0.02428 0.11841 0.02752 C 0.12535 0.03561 0.13664 0.04278 0.14219 0.05365 C 0.14549 0.05943 0.14966 0.06521 0.15365 0.07007 C 0.15452 0.07215 0.15486 0.07539 0.15591 0.07816 C 0.15799 0.08279 0.16285 0.09019 0.16285 0.09042 C 0.16355 0.09273 0.16424 0.09597 0.16493 0.09805 C 0.1665 0.10245 0.1698 0.11054 0.1698 0.11123 C 0.1724 0.12511 0.16841 0.1073 0.17414 0.12257 C 0.17483 0.12465 0.17466 0.1265 0.17535 0.12881 C 0.17587 0.13089 0.17674 0.13297 0.17761 0.13482 C 0.17865 0.14269 0.18108 0.14963 0.18212 0.15679 C 0.18559 0.18015 0.1882 0.20744 0.19584 0.22802 C 0.19775 0.24236 0.19844 0.25647 0.19931 0.27012 C 0.19914 0.28122 0.2 0.39685 0.19462 0.42483 C 0.19427 0.429 0.19427 0.43316 0.19358 0.43709 C 0.19254 0.44172 0.18889 0.44865 0.18889 0.44912 C 0.1875 0.45605 0.18559 0.46276 0.18334 0.46877 C 0.18073 0.48358 0.1724 0.49768 0.16719 0.50971 C 0.16598 0.51295 0.16233 0.52335 0.16059 0.52798 C 0.15921 0.53168 0.15938 0.5363 0.15816 0.54 C 0.15486 0.54926 0.1566 0.53862 0.15365 0.54995 C 0.15261 0.55457 0.15018 0.57076 0.14792 0.57469 C 0.14618 0.57747 0.14358 0.57724 0.14115 0.57863 C 0.13559 0.58788 0.13664 0.59181 0.12865 0.59481 C 0.12605 0.59967 0.12639 0.59736 0.12639 0.60152 " pathEditMode="relative" rAng="0" ptsTypes="fffffffffffffffffffffffffff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85" y="29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024 0.01249 C 0.06718 0.00971 0.07274 0.00578 0.08038 0.00347 C 0.08177 0.00208 0.08333 0.00046 0.08507 -0.00046 C 0.08802 -0.00208 0.09427 -0.00416 0.09427 -0.00393 C 0.15225 -0.00046 0.21944 -0.01942 0.2717 0.00139 C 0.27951 0.0074 0.28802 0.00902 0.2967 0.01249 C 0.31458 0.02683 0.28611 0.00509 0.30764 0.01804 C 0.31545 0.0229 0.32222 0.03192 0.32934 0.03677 C 0.33593 0.0414 0.34097 0.04302 0.34653 0.04972 C 0.35156 0.05574 0.35538 0.06221 0.36059 0.06846 C 0.36823 0.07771 0.37153 0.09066 0.38073 0.09806 C 0.38576 0.10754 0.39288 0.10638 0.40104 0.11124 C 0.40677 0.12142 0.40052 0.11263 0.41024 0.11864 C 0.41857 0.12373 0.42482 0.12997 0.43368 0.13344 C 0.44184 0.14824 0.43003 0.12951 0.44462 0.14084 C 0.446 0.142 0.44531 0.14478 0.44618 0.14639 C 0.44861 0.15102 0.45364 0.15472 0.45712 0.15773 C 0.4592 0.1649 0.46093 0.16813 0.46632 0.17253 C 0.46944 0.17831 0.47014 0.1834 0.47274 0.18941 C 0.47534 0.19612 0.47639 0.19427 0.48038 0.20051 C 0.4934 0.2204 0.48073 0.20421 0.49132 0.21716 C 0.49653 0.23589 0.48767 0.20699 0.49757 0.22826 C 0.49913 0.23173 0.49896 0.23636 0.50069 0.23959 C 0.50781 0.25255 0.5151 0.26365 0.51927 0.27845 C 0.52031 0.28169 0.53107 0.28608 0.53333 0.28793 C 0.53732 0.29533 0.54166 0.30065 0.54583 0.30828 C 0.5467 0.31013 0.54878 0.31383 0.54878 0.31406 C 0.54826 0.33303 0.5493 0.35245 0.54722 0.37165 C 0.54705 0.37419 0.54357 0.37489 0.54271 0.37697 C 0.53854 0.38622 0.53958 0.39131 0.53958 0.40148 " pathEditMode="relative" rAng="0" ptsTypes="fffffffffffffffffffffffffffff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44" y="178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6 -0.07655 C -0.16267 -0.07748 -0.14774 -0.07308 -0.2059 -0.0821 C -0.21163 -0.08442 -0.21701 -0.08511 -0.22309 -0.0865 C -0.23055 -0.09043 -0.2368 -0.09112 -0.24566 -0.09205 C -0.25312 -0.09413 -0.26076 -0.09598 -0.2684 -0.0976 C -0.27309 -0.1013 -0.27778 -0.10107 -0.28385 -0.10199 C -0.2967 -0.1043 -0.30955 -0.10708 -0.32222 -0.1087 C -0.34253 -0.11379 -0.36493 -0.11633 -0.38611 -0.11749 C -0.38733 -0.11772 -0.39462 -0.11911 -0.39618 -0.1198 C -0.40243 -0.12234 -0.40156 -0.12373 -0.40885 -0.12535 C -0.40972 -0.12651 -0.41024 -0.12812 -0.41163 -0.12859 C -0.41423 -0.12998 -0.41771 -0.12951 -0.42014 -0.1309 C -0.42621 -0.13414 -0.42708 -0.13529 -0.43437 -0.13622 C -0.45 -0.14501 -0.47135 -0.14963 -0.48993 -0.15195 C -0.49965 -0.15449 -0.50955 -0.15726 -0.51962 -0.15981 C -0.52673 -0.16397 -0.53489 -0.16721 -0.54358 -0.1686 C -0.55226 -0.17322 -0.56354 -0.17438 -0.57344 -0.17623 C -0.57986 -0.18132 -0.59531 -0.18109 -0.6033 -0.18178 C -0.6368 -0.18849 -0.70694 -0.18617 -0.70694 -0.18617 C -0.72535 -0.18548 -0.73594 -0.18918 -0.74514 -0.17854 C -0.74774 -0.17207 -0.74548 -0.176 -0.75521 -0.1686 C -0.75764 -0.16675 -0.76215 -0.16305 -0.76215 -0.16282 C -0.76389 -0.15703 -0.76215 -0.15935 -0.76215 -0.15403 " pathEditMode="relative" rAng="0" ptsTypes="ffffffffffffffffffffff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73" y="-5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6.29047E-7 C 0.00157 -0.01041 0.00018 -0.02058 0.00243 -0.02983 C 0.00868 -0.05111 0.00973 -0.04163 0.01528 -0.05227 C 0.01858 -0.0592 0.0217 -0.06591 0.02518 -0.07285 C 0.02848 -0.08002 0.03507 -0.08418 0.03941 -0.09042 C 0.04236 -0.10314 0.03872 -0.09297 0.04914 -0.10384 C 0.05816 -0.11332 0.06511 -0.12326 0.07674 -0.12604 C 0.08646 -0.13529 0.09549 -0.14778 0.10712 -0.15333 C 0.1158 -0.17114 0.13768 -0.18062 0.15209 -0.18455 C 0.17448 -0.19056 0.19723 -0.20213 0.21962 -0.2049 C 0.23976 -0.20675 0.2592 -0.20745 0.279 -0.20953 C 0.34879 -0.21485 0.41841 -0.2123 0.4882 -0.21346 C 0.525 -0.21647 0.56164 -0.22595 0.59757 -0.23844 C 0.61302 -0.25185 0.60591 -0.2463 0.61858 -0.25601 C 0.62223 -0.25948 0.62743 -0.25786 0.63125 -0.26087 C 0.63716 -0.26434 0.63473 -0.26573 0.6408 -0.26734 C 0.65035 -0.26966 0.6592 -0.27081 0.66841 -0.27428 C 0.68004 -0.28538 0.66528 -0.2722 0.67952 -0.28076 C 0.68525 -0.284 0.68646 -0.28978 0.69254 -0.29209 C 0.69931 -0.29857 0.70295 -0.30203 0.70868 -0.31013 C 0.71268 -0.32424 0.70539 -0.32678 0.6974 -0.32678 " pathEditMode="relative" rAng="0" ptsTypes="ffffffffffffffffffffA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25" y="-163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54209E-6 C -0.03785 0.00116 -0.06979 0.0037 -0.10799 0.00486 C -0.12031 0.00902 -0.13264 0.01272 -0.14549 0.01457 C -0.17344 0.02637 -0.20955 0.03446 -0.23924 0.03747 C -0.27413 0.04533 -0.30729 0.05643 -0.34271 0.06037 C -0.34479 0.06083 -0.34687 0.06083 -0.34896 0.06198 C -0.3533 0.0643 -0.35694 0.06823 -0.36128 0.07008 C -0.36632 0.07193 -0.37691 0.07332 -0.37691 0.07355 C -0.39184 0.08257 -0.40833 0.08997 -0.42552 0.09297 C -0.44236 0.09876 -0.45503 0.10754 -0.4724 0.1124 C -0.48299 0.11957 -0.47031 0.11217 -0.48646 0.11749 C -0.4967 0.12073 -0.50555 0.12489 -0.51615 0.1272 C -0.52413 0.13113 -0.53194 0.13391 -0.53976 0.13876 C -0.54705 0.14894 -0.56042 0.15542 -0.57101 0.16166 C -0.58316 0.16883 -0.58281 0.1716 -0.59444 0.17461 C -0.60035 0.18086 -0.60399 0.1834 -0.61163 0.18594 C -0.62101 0.19566 -0.63229 0.20098 -0.64288 0.20884 C -0.65347 0.2167 -0.65625 0.22086 -0.66944 0.22364 C -0.68125 0.22965 -0.69167 0.2389 -0.70399 0.2433 C -0.70799 0.24908 -0.70555 0.24769 -0.7118 0.24977 C -0.71337 0.25047 -0.71649 0.25162 -0.71649 0.25185 " pathEditMode="relative" rAng="0" ptsTypes="ffffffffffffffffffffA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33" y="125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word: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29" y="1412776"/>
            <a:ext cx="8964488" cy="4968552"/>
          </a:xfrm>
        </p:spPr>
        <p:txBody>
          <a:bodyPr/>
          <a:lstStyle/>
          <a:p>
            <a:r>
              <a:rPr lang="cs-CZ" smtClean="0"/>
              <a:t>___ will go there?	a) who	b) when	c) why</a:t>
            </a:r>
          </a:p>
          <a:p>
            <a:r>
              <a:rPr lang="cs-CZ" smtClean="0"/>
              <a:t>___ do you work?	a) we´re	b) were	c) where</a:t>
            </a:r>
          </a:p>
          <a:p>
            <a:r>
              <a:rPr lang="cs-CZ" smtClean="0"/>
              <a:t>___ is she crying?	a) what	b) why	c) whom</a:t>
            </a:r>
          </a:p>
          <a:p>
            <a:r>
              <a:rPr lang="cs-CZ" smtClean="0"/>
              <a:t>With </a:t>
            </a:r>
            <a:r>
              <a:rPr lang="cs-CZ"/>
              <a:t>___ </a:t>
            </a:r>
            <a:r>
              <a:rPr lang="cs-CZ" smtClean="0"/>
              <a:t>are we speaking?</a:t>
            </a:r>
            <a:br>
              <a:rPr lang="cs-CZ" smtClean="0"/>
            </a:br>
            <a:r>
              <a:rPr lang="cs-CZ" smtClean="0"/>
              <a:t>				a) who	b) whom 	c) which</a:t>
            </a:r>
          </a:p>
          <a:p>
            <a:r>
              <a:rPr lang="en-US" smtClean="0"/>
              <a:t>“</a:t>
            </a:r>
            <a:r>
              <a:rPr lang="cs-CZ" smtClean="0"/>
              <a:t>___ book is this?</a:t>
            </a:r>
            <a:r>
              <a:rPr lang="en-US" smtClean="0"/>
              <a:t>”</a:t>
            </a:r>
            <a:r>
              <a:rPr lang="cs-CZ" smtClean="0"/>
              <a:t> </a:t>
            </a:r>
            <a:r>
              <a:rPr lang="en-US" smtClean="0"/>
              <a:t>“</a:t>
            </a:r>
            <a:r>
              <a:rPr lang="cs-CZ" smtClean="0"/>
              <a:t>Paul´s.</a:t>
            </a:r>
            <a:r>
              <a:rPr lang="en-US" smtClean="0"/>
              <a:t>”</a:t>
            </a:r>
            <a:r>
              <a:rPr lang="cs-CZ" smtClean="0"/>
              <a:t/>
            </a:r>
            <a:br>
              <a:rPr lang="cs-CZ" smtClean="0"/>
            </a:br>
            <a:r>
              <a:rPr lang="cs-CZ" smtClean="0"/>
              <a:t>				a) whose	b) who	c) who´s</a:t>
            </a:r>
          </a:p>
          <a:p>
            <a:r>
              <a:rPr lang="cs-CZ" smtClean="0"/>
              <a:t>___ do you spell </a:t>
            </a:r>
            <a:r>
              <a:rPr lang="en-US" smtClean="0"/>
              <a:t>‘</a:t>
            </a:r>
            <a:r>
              <a:rPr lang="cs-CZ" smtClean="0"/>
              <a:t>choir</a:t>
            </a:r>
            <a:r>
              <a:rPr lang="en-US" smtClean="0"/>
              <a:t>’</a:t>
            </a:r>
            <a:r>
              <a:rPr lang="cs-CZ" smtClean="0"/>
              <a:t>?</a:t>
            </a:r>
            <a:br>
              <a:rPr lang="cs-CZ" smtClean="0"/>
            </a:br>
            <a:r>
              <a:rPr lang="cs-CZ" smtClean="0"/>
              <a:t>				a) what 	b) when 	c) how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101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word: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29" y="1412776"/>
            <a:ext cx="8964488" cy="4968552"/>
          </a:xfrm>
        </p:spPr>
        <p:txBody>
          <a:bodyPr/>
          <a:lstStyle/>
          <a:p>
            <a:r>
              <a:rPr lang="cs-CZ" smtClean="0"/>
              <a:t>___ will go there?	</a:t>
            </a:r>
            <a:r>
              <a:rPr lang="cs-CZ" smtClean="0">
                <a:solidFill>
                  <a:schemeClr val="accent1"/>
                </a:solidFill>
              </a:rPr>
              <a:t>a) who</a:t>
            </a:r>
            <a:r>
              <a:rPr lang="cs-CZ" smtClean="0"/>
              <a:t>	b) when	c) why</a:t>
            </a:r>
          </a:p>
          <a:p>
            <a:r>
              <a:rPr lang="cs-CZ" smtClean="0"/>
              <a:t>___ do you work?	a) we´re	b) were	</a:t>
            </a:r>
            <a:r>
              <a:rPr lang="cs-CZ" smtClean="0">
                <a:solidFill>
                  <a:schemeClr val="accent1"/>
                </a:solidFill>
              </a:rPr>
              <a:t>c) where</a:t>
            </a:r>
          </a:p>
          <a:p>
            <a:r>
              <a:rPr lang="cs-CZ" smtClean="0"/>
              <a:t>___ is she crying?	a) what	</a:t>
            </a:r>
            <a:r>
              <a:rPr lang="cs-CZ" smtClean="0">
                <a:solidFill>
                  <a:schemeClr val="accent1"/>
                </a:solidFill>
              </a:rPr>
              <a:t>b) why</a:t>
            </a:r>
            <a:r>
              <a:rPr lang="cs-CZ" smtClean="0"/>
              <a:t>	c) whom</a:t>
            </a:r>
          </a:p>
          <a:p>
            <a:r>
              <a:rPr lang="cs-CZ" smtClean="0"/>
              <a:t>With </a:t>
            </a:r>
            <a:r>
              <a:rPr lang="cs-CZ"/>
              <a:t>___ </a:t>
            </a:r>
            <a:r>
              <a:rPr lang="cs-CZ" smtClean="0"/>
              <a:t>are we speaking?</a:t>
            </a:r>
            <a:br>
              <a:rPr lang="cs-CZ" smtClean="0"/>
            </a:br>
            <a:r>
              <a:rPr lang="cs-CZ" smtClean="0"/>
              <a:t>				a) who	</a:t>
            </a:r>
            <a:r>
              <a:rPr lang="cs-CZ" smtClean="0">
                <a:solidFill>
                  <a:schemeClr val="accent1"/>
                </a:solidFill>
              </a:rPr>
              <a:t>b) whom </a:t>
            </a:r>
            <a:r>
              <a:rPr lang="cs-CZ" smtClean="0"/>
              <a:t>	c) which</a:t>
            </a:r>
          </a:p>
          <a:p>
            <a:r>
              <a:rPr lang="en-US" smtClean="0"/>
              <a:t>“</a:t>
            </a:r>
            <a:r>
              <a:rPr lang="cs-CZ" smtClean="0"/>
              <a:t>___ book is this?</a:t>
            </a:r>
            <a:r>
              <a:rPr lang="en-US" smtClean="0"/>
              <a:t>”</a:t>
            </a:r>
            <a:r>
              <a:rPr lang="cs-CZ" smtClean="0"/>
              <a:t> </a:t>
            </a:r>
            <a:r>
              <a:rPr lang="en-US" smtClean="0"/>
              <a:t>“</a:t>
            </a:r>
            <a:r>
              <a:rPr lang="cs-CZ" smtClean="0"/>
              <a:t>Paul´s.</a:t>
            </a:r>
            <a:r>
              <a:rPr lang="en-US" smtClean="0"/>
              <a:t>”</a:t>
            </a:r>
            <a:r>
              <a:rPr lang="cs-CZ" smtClean="0"/>
              <a:t/>
            </a:r>
            <a:br>
              <a:rPr lang="cs-CZ" smtClean="0"/>
            </a:br>
            <a:r>
              <a:rPr lang="cs-CZ" smtClean="0"/>
              <a:t>				</a:t>
            </a:r>
            <a:r>
              <a:rPr lang="cs-CZ" smtClean="0">
                <a:solidFill>
                  <a:schemeClr val="accent1"/>
                </a:solidFill>
              </a:rPr>
              <a:t>a) whose</a:t>
            </a:r>
            <a:r>
              <a:rPr lang="cs-CZ" smtClean="0"/>
              <a:t>	b) who	c) who´s</a:t>
            </a:r>
          </a:p>
          <a:p>
            <a:r>
              <a:rPr lang="cs-CZ" smtClean="0"/>
              <a:t>___ do you spell </a:t>
            </a:r>
            <a:r>
              <a:rPr lang="en-US" smtClean="0"/>
              <a:t>‘</a:t>
            </a:r>
            <a:r>
              <a:rPr lang="cs-CZ" smtClean="0"/>
              <a:t>choir</a:t>
            </a:r>
            <a:r>
              <a:rPr lang="en-US" smtClean="0"/>
              <a:t>’</a:t>
            </a:r>
            <a:r>
              <a:rPr lang="cs-CZ" smtClean="0"/>
              <a:t>?</a:t>
            </a:r>
            <a:br>
              <a:rPr lang="cs-CZ" smtClean="0"/>
            </a:br>
            <a:r>
              <a:rPr lang="cs-CZ" smtClean="0"/>
              <a:t>				a) what 	b) when 	</a:t>
            </a:r>
            <a:r>
              <a:rPr lang="cs-CZ" smtClean="0">
                <a:solidFill>
                  <a:schemeClr val="accent1"/>
                </a:solidFill>
              </a:rPr>
              <a:t>c) how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6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What is that man?</a:t>
            </a:r>
          </a:p>
          <a:p>
            <a:r>
              <a:rPr lang="cs-CZ" smtClean="0"/>
              <a:t>When is your house?</a:t>
            </a:r>
          </a:p>
          <a:p>
            <a:r>
              <a:rPr lang="cs-CZ" smtClean="0"/>
              <a:t>For who is this present?</a:t>
            </a:r>
          </a:p>
          <a:p>
            <a:r>
              <a:rPr lang="cs-CZ" smtClean="0"/>
              <a:t>Who´s pen is this?</a:t>
            </a:r>
            <a:br>
              <a:rPr lang="cs-CZ" smtClean="0"/>
            </a:br>
            <a:r>
              <a:rPr lang="cs-CZ" smtClean="0"/>
              <a:t>	It´s Marys.</a:t>
            </a:r>
          </a:p>
          <a:p>
            <a:r>
              <a:rPr lang="cs-CZ" smtClean="0"/>
              <a:t>What shirt do you prefer – blue or red?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601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Who</a:t>
            </a:r>
            <a:r>
              <a:rPr lang="cs-CZ" smtClean="0"/>
              <a:t> is that man?</a:t>
            </a:r>
          </a:p>
          <a:p>
            <a:r>
              <a:rPr lang="cs-CZ" smtClean="0">
                <a:solidFill>
                  <a:schemeClr val="accent1"/>
                </a:solidFill>
              </a:rPr>
              <a:t>Where</a:t>
            </a:r>
            <a:r>
              <a:rPr lang="cs-CZ" smtClean="0"/>
              <a:t> is your house?</a:t>
            </a:r>
          </a:p>
          <a:p>
            <a:r>
              <a:rPr lang="cs-CZ" smtClean="0"/>
              <a:t>For </a:t>
            </a:r>
            <a:r>
              <a:rPr lang="cs-CZ" smtClean="0">
                <a:solidFill>
                  <a:schemeClr val="accent1"/>
                </a:solidFill>
              </a:rPr>
              <a:t>whom</a:t>
            </a:r>
            <a:r>
              <a:rPr lang="cs-CZ" smtClean="0"/>
              <a:t> is this present?</a:t>
            </a:r>
          </a:p>
          <a:p>
            <a:r>
              <a:rPr lang="cs-CZ" smtClean="0">
                <a:solidFill>
                  <a:schemeClr val="accent1"/>
                </a:solidFill>
              </a:rPr>
              <a:t>Whose</a:t>
            </a:r>
            <a:r>
              <a:rPr lang="cs-CZ" smtClean="0"/>
              <a:t> pen is this?</a:t>
            </a:r>
          </a:p>
          <a:p>
            <a:pPr marL="0" indent="0">
              <a:buNone/>
            </a:pPr>
            <a:r>
              <a:rPr lang="cs-CZ" smtClean="0"/>
              <a:t>	It´s Mary</a:t>
            </a:r>
            <a:r>
              <a:rPr lang="cs-CZ" smtClean="0">
                <a:solidFill>
                  <a:schemeClr val="accent1"/>
                </a:solidFill>
              </a:rPr>
              <a:t>´s</a:t>
            </a:r>
            <a:r>
              <a:rPr lang="cs-CZ" smtClean="0"/>
              <a:t>.</a:t>
            </a:r>
          </a:p>
          <a:p>
            <a:r>
              <a:rPr lang="cs-CZ" smtClean="0">
                <a:solidFill>
                  <a:schemeClr val="accent1"/>
                </a:solidFill>
              </a:rPr>
              <a:t>Which</a:t>
            </a:r>
            <a:r>
              <a:rPr lang="cs-CZ" smtClean="0"/>
              <a:t> shirt do you prefer – blue or red?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015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Answer the questions: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cs-CZ" smtClean="0"/>
              <a:t>What is your favourite colour?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Where does the sun go down?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When does winter begin?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How do you do!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Which subject do you prefer – Maths or Art?</a:t>
            </a:r>
            <a:br>
              <a:rPr lang="cs-CZ" smtClean="0"/>
            </a:br>
            <a:r>
              <a:rPr lang="cs-CZ" smtClean="0"/>
              <a:t>Why?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Who is the president of the Czech Republic?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378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spojí tázací výraz v Aj a Čj (list 2)</a:t>
            </a:r>
          </a:p>
          <a:p>
            <a:r>
              <a:rPr lang="cs-CZ" sz="2800" smtClean="0"/>
              <a:t>vybere vhodný tázací výraz do otázky (3)</a:t>
            </a:r>
          </a:p>
          <a:p>
            <a:r>
              <a:rPr lang="cs-CZ" sz="2800" smtClean="0"/>
              <a:t>vyhledá </a:t>
            </a:r>
            <a:r>
              <a:rPr lang="cs-CZ" sz="2800"/>
              <a:t>a opraví </a:t>
            </a:r>
            <a:r>
              <a:rPr lang="cs-CZ" sz="2800" smtClean="0"/>
              <a:t>chyby (5)</a:t>
            </a:r>
          </a:p>
          <a:p>
            <a:r>
              <a:rPr lang="cs-CZ" sz="2800" smtClean="0"/>
              <a:t>zpětná </a:t>
            </a:r>
            <a:r>
              <a:rPr lang="cs-CZ" sz="2800" smtClean="0"/>
              <a:t>vazba, čte a překládá (4, 6)</a:t>
            </a:r>
          </a:p>
          <a:p>
            <a:r>
              <a:rPr lang="cs-CZ" sz="2800"/>
              <a:t>porozumí otázkám, odpoví na ně (7)</a:t>
            </a:r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70062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183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118</TotalTime>
  <Words>227</Words>
  <Application>Microsoft Office PowerPoint</Application>
  <PresentationFormat>Předvádění na obrazovce (4:3)</PresentationFormat>
  <Paragraphs>66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Question Words</vt:lpstr>
      <vt:lpstr>Choose the correct word:</vt:lpstr>
      <vt:lpstr>Choose the correct word:</vt:lpstr>
      <vt:lpstr>Correct the mistakes:</vt:lpstr>
      <vt:lpstr>Correct the mistakes:</vt:lpstr>
      <vt:lpstr>Answer the questions: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10</cp:revision>
  <dcterms:created xsi:type="dcterms:W3CDTF">2012-01-11T14:31:04Z</dcterms:created>
  <dcterms:modified xsi:type="dcterms:W3CDTF">2012-06-24T12:24:52Z</dcterms:modified>
</cp:coreProperties>
</file>