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63" r:id="rId4"/>
    <p:sldId id="272" r:id="rId5"/>
    <p:sldId id="264" r:id="rId6"/>
    <p:sldId id="266" r:id="rId7"/>
    <p:sldId id="267" r:id="rId8"/>
    <p:sldId id="273" r:id="rId9"/>
    <p:sldId id="27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5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5096A-A185-4E47-A196-AD3DE04FAAA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7F549-305B-4207-A434-59AD48630A1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7427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00B73-A202-4C4A-B1DB-A27C6C1F8B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0D018-335B-4C80-9A64-B3AC1E966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8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2D716-10A5-4A9D-8D9E-1457C32CEE6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A6_06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</a:t>
            </a:r>
            <a:r>
              <a:rPr lang="cs-CZ" sz="1800">
                <a:solidFill>
                  <a:schemeClr val="tx1"/>
                </a:solidFill>
              </a:rPr>
              <a:t>Zařazuje do slovní zásoby neznámé výrazy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Irregular Plural </a:t>
            </a:r>
            <a:r>
              <a:rPr lang="cs-CZ" sz="2400"/>
              <a:t>F</a:t>
            </a:r>
            <a:r>
              <a:rPr lang="cs-CZ" sz="2400" smtClean="0"/>
              <a:t>orms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6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Irregular Plural</a:t>
            </a:r>
            <a:br>
              <a:rPr lang="cs-CZ" smtClean="0"/>
            </a:b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r>
              <a:rPr lang="cs-CZ" sz="3000" smtClean="0"/>
              <a:t>a man			two men</a:t>
            </a:r>
          </a:p>
          <a:p>
            <a:r>
              <a:rPr lang="cs-CZ" sz="3000" smtClean="0"/>
              <a:t>a woman			three women</a:t>
            </a:r>
          </a:p>
          <a:p>
            <a:r>
              <a:rPr lang="cs-CZ" sz="3000" smtClean="0"/>
              <a:t>a foot			six feet</a:t>
            </a:r>
          </a:p>
          <a:p>
            <a:r>
              <a:rPr lang="cs-CZ" sz="3000" smtClean="0"/>
              <a:t>a tooth			some teeth</a:t>
            </a:r>
          </a:p>
          <a:p>
            <a:r>
              <a:rPr lang="cs-CZ" sz="3000" smtClean="0"/>
              <a:t>a mouse			three mice</a:t>
            </a:r>
          </a:p>
          <a:p>
            <a:r>
              <a:rPr lang="cs-CZ" sz="3000" smtClean="0"/>
              <a:t>a child			some children</a:t>
            </a:r>
          </a:p>
          <a:p>
            <a:r>
              <a:rPr lang="cs-CZ" sz="3000" smtClean="0"/>
              <a:t>a person			several people</a:t>
            </a:r>
          </a:p>
          <a:p>
            <a:r>
              <a:rPr lang="cs-CZ" sz="3000" smtClean="0"/>
              <a:t>!!!   a city 		cit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ies</a:t>
            </a:r>
          </a:p>
          <a:p>
            <a:r>
              <a:rPr lang="cs-CZ" sz="3000" smtClean="0"/>
              <a:t>!!!	a wife		wi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ves</a:t>
            </a:r>
            <a:endParaRPr lang="cs-CZ" sz="300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3059832" y="558924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>
            <a:off x="3059832" y="61653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45255"/>
            <a:ext cx="1820546" cy="78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892" y="1628800"/>
            <a:ext cx="947911" cy="124529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461" y="3384905"/>
            <a:ext cx="1161459" cy="156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475744"/>
            <a:ext cx="2015428" cy="111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5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Tick the correct plural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 numCol="2">
            <a:noAutofit/>
          </a:bodyPr>
          <a:lstStyle/>
          <a:p>
            <a:r>
              <a:rPr lang="cs-CZ" sz="2800" smtClean="0"/>
              <a:t>matchs</a:t>
            </a:r>
          </a:p>
          <a:p>
            <a:r>
              <a:rPr lang="cs-CZ" sz="2800" smtClean="0"/>
              <a:t>knives  </a:t>
            </a:r>
            <a:endParaRPr lang="cs-CZ" sz="280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cs-CZ" sz="2800" smtClean="0"/>
              <a:t>countries  </a:t>
            </a:r>
          </a:p>
          <a:p>
            <a:r>
              <a:rPr lang="cs-CZ" sz="2800" smtClean="0"/>
              <a:t>mans</a:t>
            </a:r>
          </a:p>
          <a:p>
            <a:r>
              <a:rPr lang="cs-CZ" sz="2800" smtClean="0"/>
              <a:t>tooths</a:t>
            </a:r>
          </a:p>
          <a:p>
            <a:r>
              <a:rPr lang="cs-CZ" sz="2800" smtClean="0"/>
              <a:t>citys</a:t>
            </a:r>
          </a:p>
          <a:p>
            <a:r>
              <a:rPr lang="cs-CZ" sz="2800" smtClean="0"/>
              <a:t>potatoes  </a:t>
            </a:r>
          </a:p>
          <a:p>
            <a:r>
              <a:rPr lang="cs-CZ" sz="2800" smtClean="0"/>
              <a:t>storys</a:t>
            </a:r>
          </a:p>
          <a:p>
            <a:r>
              <a:rPr lang="cs-CZ" sz="2800" smtClean="0"/>
              <a:t>potatos</a:t>
            </a:r>
          </a:p>
          <a:p>
            <a:r>
              <a:rPr lang="cs-CZ" sz="2800" smtClean="0"/>
              <a:t>mouses</a:t>
            </a:r>
          </a:p>
          <a:p>
            <a:r>
              <a:rPr lang="cs-CZ" sz="2800" smtClean="0"/>
              <a:t>men </a:t>
            </a:r>
          </a:p>
          <a:p>
            <a:r>
              <a:rPr lang="cs-CZ" sz="2800" smtClean="0"/>
              <a:t>mice  </a:t>
            </a:r>
          </a:p>
          <a:p>
            <a:r>
              <a:rPr lang="cs-CZ" sz="2800" smtClean="0"/>
              <a:t>families </a:t>
            </a:r>
          </a:p>
          <a:p>
            <a:r>
              <a:rPr lang="cs-CZ" sz="2800" smtClean="0"/>
              <a:t>feet </a:t>
            </a:r>
          </a:p>
          <a:p>
            <a:r>
              <a:rPr lang="cs-CZ" sz="2800" smtClean="0"/>
              <a:t>fishes</a:t>
            </a:r>
          </a:p>
          <a:p>
            <a:r>
              <a:rPr lang="cs-CZ" sz="2800" smtClean="0"/>
              <a:t>peoples</a:t>
            </a:r>
          </a:p>
          <a:p>
            <a:r>
              <a:rPr lang="cs-CZ" sz="2800" smtClean="0"/>
              <a:t>childs</a:t>
            </a:r>
          </a:p>
          <a:p>
            <a:r>
              <a:rPr lang="cs-CZ" sz="2800" smtClean="0"/>
              <a:t>children </a:t>
            </a:r>
          </a:p>
          <a:p>
            <a:r>
              <a:rPr lang="cs-CZ" sz="2800" smtClean="0"/>
              <a:t>childrens</a:t>
            </a:r>
          </a:p>
          <a:p>
            <a:r>
              <a:rPr lang="cs-CZ" sz="2800" smtClean="0"/>
              <a:t>monkeis</a:t>
            </a:r>
          </a:p>
        </p:txBody>
      </p:sp>
    </p:spTree>
    <p:extLst>
      <p:ext uri="{BB962C8B-B14F-4D97-AF65-F5344CB8AC3E}">
        <p14:creationId xmlns:p14="http://schemas.microsoft.com/office/powerpoint/2010/main" val="94966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Tick the correct plural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 numCol="2">
            <a:noAutofit/>
          </a:bodyPr>
          <a:lstStyle/>
          <a:p>
            <a:r>
              <a:rPr lang="cs-CZ" sz="2800" smtClean="0"/>
              <a:t>matchs</a:t>
            </a:r>
          </a:p>
          <a:p>
            <a:r>
              <a:rPr lang="cs-CZ" sz="2800" smtClean="0"/>
              <a:t>knives 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countries 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mans</a:t>
            </a:r>
          </a:p>
          <a:p>
            <a:r>
              <a:rPr lang="cs-CZ" sz="2800" smtClean="0"/>
              <a:t>tooths</a:t>
            </a:r>
          </a:p>
          <a:p>
            <a:r>
              <a:rPr lang="cs-CZ" sz="2800" smtClean="0"/>
              <a:t>citys</a:t>
            </a:r>
          </a:p>
          <a:p>
            <a:r>
              <a:rPr lang="cs-CZ" sz="2800" smtClean="0"/>
              <a:t>potatoes 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storys</a:t>
            </a:r>
          </a:p>
          <a:p>
            <a:r>
              <a:rPr lang="cs-CZ" sz="2800" smtClean="0"/>
              <a:t>potatos</a:t>
            </a:r>
          </a:p>
          <a:p>
            <a:r>
              <a:rPr lang="cs-CZ" sz="2800" smtClean="0"/>
              <a:t>mouses</a:t>
            </a:r>
          </a:p>
          <a:p>
            <a:r>
              <a:rPr lang="cs-CZ" sz="2800" smtClean="0"/>
              <a:t>men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mice 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families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feet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fishes</a:t>
            </a:r>
          </a:p>
          <a:p>
            <a:r>
              <a:rPr lang="cs-CZ" sz="2800" smtClean="0"/>
              <a:t>peoples</a:t>
            </a:r>
          </a:p>
          <a:p>
            <a:r>
              <a:rPr lang="cs-CZ" sz="2800" smtClean="0"/>
              <a:t>childs</a:t>
            </a:r>
          </a:p>
          <a:p>
            <a:r>
              <a:rPr lang="cs-CZ" sz="2800" smtClean="0"/>
              <a:t>children </a:t>
            </a:r>
            <a:r>
              <a:rPr lang="cs-CZ" sz="2800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z="2800" smtClean="0">
              <a:solidFill>
                <a:schemeClr val="accent1"/>
              </a:solidFill>
            </a:endParaRPr>
          </a:p>
          <a:p>
            <a:r>
              <a:rPr lang="cs-CZ" sz="2800" smtClean="0"/>
              <a:t>childrens</a:t>
            </a:r>
          </a:p>
          <a:p>
            <a:r>
              <a:rPr lang="cs-CZ" sz="2800" smtClean="0"/>
              <a:t>monkeis</a:t>
            </a:r>
          </a:p>
        </p:txBody>
      </p:sp>
    </p:spTree>
    <p:extLst>
      <p:ext uri="{BB962C8B-B14F-4D97-AF65-F5344CB8AC3E}">
        <p14:creationId xmlns:p14="http://schemas.microsoft.com/office/powerpoint/2010/main" val="36812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wrong forms:</a:t>
            </a:r>
            <a:endParaRPr lang="cs-CZ" sz="400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 numCol="2">
            <a:normAutofit/>
          </a:bodyPr>
          <a:lstStyle/>
          <a:p>
            <a:r>
              <a:rPr lang="cs-CZ" smtClean="0"/>
              <a:t>matchs   -  </a:t>
            </a:r>
          </a:p>
          <a:p>
            <a:r>
              <a:rPr lang="cs-CZ" smtClean="0"/>
              <a:t>mans   - </a:t>
            </a:r>
          </a:p>
          <a:p>
            <a:r>
              <a:rPr lang="cs-CZ" smtClean="0"/>
              <a:t>tooths   - </a:t>
            </a:r>
          </a:p>
          <a:p>
            <a:r>
              <a:rPr lang="cs-CZ" smtClean="0"/>
              <a:t>citys   - </a:t>
            </a:r>
          </a:p>
          <a:p>
            <a:r>
              <a:rPr lang="cs-CZ" smtClean="0"/>
              <a:t>storys   - </a:t>
            </a:r>
          </a:p>
          <a:p>
            <a:r>
              <a:rPr lang="cs-CZ" smtClean="0"/>
              <a:t>potatos   -</a:t>
            </a:r>
          </a:p>
          <a:p>
            <a:r>
              <a:rPr lang="cs-CZ" smtClean="0"/>
              <a:t>mouses   -</a:t>
            </a:r>
          </a:p>
          <a:p>
            <a:r>
              <a:rPr lang="cs-CZ" smtClean="0"/>
              <a:t>fishes   -</a:t>
            </a:r>
          </a:p>
          <a:p>
            <a:r>
              <a:rPr lang="cs-CZ" smtClean="0"/>
              <a:t>peoples   -</a:t>
            </a:r>
          </a:p>
          <a:p>
            <a:r>
              <a:rPr lang="cs-CZ" smtClean="0"/>
              <a:t>childs   -</a:t>
            </a:r>
          </a:p>
          <a:p>
            <a:r>
              <a:rPr lang="cs-CZ" smtClean="0"/>
              <a:t>childrens   -</a:t>
            </a:r>
          </a:p>
          <a:p>
            <a:r>
              <a:rPr lang="cs-CZ" smtClean="0"/>
              <a:t>monkeis   -</a:t>
            </a:r>
          </a:p>
        </p:txBody>
      </p:sp>
    </p:spTree>
    <p:extLst>
      <p:ext uri="{BB962C8B-B14F-4D97-AF65-F5344CB8AC3E}">
        <p14:creationId xmlns:p14="http://schemas.microsoft.com/office/powerpoint/2010/main" val="4867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wrong forms:</a:t>
            </a:r>
            <a:endParaRPr lang="cs-CZ" sz="400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 numCol="2">
            <a:normAutofit/>
          </a:bodyPr>
          <a:lstStyle/>
          <a:p>
            <a:r>
              <a:rPr lang="cs-CZ" smtClean="0"/>
              <a:t>matchs   -  </a:t>
            </a:r>
            <a:r>
              <a:rPr lang="cs-CZ" smtClean="0">
                <a:solidFill>
                  <a:schemeClr val="accent1"/>
                </a:solidFill>
              </a:rPr>
              <a:t>matches</a:t>
            </a:r>
          </a:p>
          <a:p>
            <a:r>
              <a:rPr lang="cs-CZ" smtClean="0"/>
              <a:t>mans   -  </a:t>
            </a:r>
            <a:r>
              <a:rPr lang="cs-CZ" smtClean="0">
                <a:solidFill>
                  <a:schemeClr val="accent1"/>
                </a:solidFill>
              </a:rPr>
              <a:t>men</a:t>
            </a:r>
          </a:p>
          <a:p>
            <a:r>
              <a:rPr lang="cs-CZ" smtClean="0"/>
              <a:t>tooths   -  </a:t>
            </a:r>
            <a:r>
              <a:rPr lang="cs-CZ" smtClean="0">
                <a:solidFill>
                  <a:schemeClr val="accent1"/>
                </a:solidFill>
              </a:rPr>
              <a:t>teeth</a:t>
            </a:r>
          </a:p>
          <a:p>
            <a:r>
              <a:rPr lang="cs-CZ" smtClean="0"/>
              <a:t>citys   -  </a:t>
            </a:r>
            <a:r>
              <a:rPr lang="cs-CZ" smtClean="0">
                <a:solidFill>
                  <a:schemeClr val="accent1"/>
                </a:solidFill>
              </a:rPr>
              <a:t>cities</a:t>
            </a:r>
          </a:p>
          <a:p>
            <a:r>
              <a:rPr lang="cs-CZ" smtClean="0"/>
              <a:t>storys   -  </a:t>
            </a:r>
            <a:r>
              <a:rPr lang="cs-CZ" smtClean="0">
                <a:solidFill>
                  <a:schemeClr val="accent1"/>
                </a:solidFill>
              </a:rPr>
              <a:t>stories</a:t>
            </a:r>
          </a:p>
          <a:p>
            <a:r>
              <a:rPr lang="cs-CZ" smtClean="0"/>
              <a:t>potatos   -  </a:t>
            </a:r>
            <a:r>
              <a:rPr lang="cs-CZ" smtClean="0">
                <a:solidFill>
                  <a:schemeClr val="accent1"/>
                </a:solidFill>
              </a:rPr>
              <a:t>potatoes</a:t>
            </a:r>
          </a:p>
          <a:p>
            <a:r>
              <a:rPr lang="cs-CZ" smtClean="0"/>
              <a:t>mouses   -  </a:t>
            </a:r>
            <a:r>
              <a:rPr lang="cs-CZ" smtClean="0">
                <a:solidFill>
                  <a:schemeClr val="accent1"/>
                </a:solidFill>
              </a:rPr>
              <a:t>mice</a:t>
            </a:r>
          </a:p>
          <a:p>
            <a:r>
              <a:rPr lang="cs-CZ" smtClean="0"/>
              <a:t>fishes   -  </a:t>
            </a:r>
            <a:r>
              <a:rPr lang="cs-CZ" smtClean="0">
                <a:solidFill>
                  <a:schemeClr val="accent1"/>
                </a:solidFill>
              </a:rPr>
              <a:t>fish</a:t>
            </a:r>
          </a:p>
          <a:p>
            <a:r>
              <a:rPr lang="cs-CZ" smtClean="0"/>
              <a:t>peoples   -  </a:t>
            </a:r>
            <a:r>
              <a:rPr lang="cs-CZ" smtClean="0">
                <a:solidFill>
                  <a:schemeClr val="accent1"/>
                </a:solidFill>
              </a:rPr>
              <a:t>people</a:t>
            </a:r>
          </a:p>
          <a:p>
            <a:r>
              <a:rPr lang="cs-CZ" smtClean="0"/>
              <a:t>childs   -  </a:t>
            </a:r>
            <a:r>
              <a:rPr lang="cs-CZ" smtClean="0">
                <a:solidFill>
                  <a:schemeClr val="accent1"/>
                </a:solidFill>
              </a:rPr>
              <a:t>children</a:t>
            </a:r>
          </a:p>
          <a:p>
            <a:r>
              <a:rPr lang="cs-CZ" smtClean="0"/>
              <a:t>childrens   -  </a:t>
            </a:r>
            <a:r>
              <a:rPr lang="cs-CZ" smtClean="0">
                <a:solidFill>
                  <a:schemeClr val="accent1"/>
                </a:solidFill>
              </a:rPr>
              <a:t>children</a:t>
            </a:r>
          </a:p>
          <a:p>
            <a:r>
              <a:rPr lang="cs-CZ" smtClean="0"/>
              <a:t>monkeis   -  </a:t>
            </a:r>
            <a:r>
              <a:rPr lang="cs-CZ" smtClean="0">
                <a:solidFill>
                  <a:schemeClr val="accent1"/>
                </a:solidFill>
              </a:rPr>
              <a:t>monkeys</a:t>
            </a:r>
          </a:p>
        </p:txBody>
      </p:sp>
    </p:spTree>
    <p:extLst>
      <p:ext uri="{BB962C8B-B14F-4D97-AF65-F5344CB8AC3E}">
        <p14:creationId xmlns:p14="http://schemas.microsoft.com/office/powerpoint/2010/main" val="240771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cs-CZ" sz="4000" smtClean="0"/>
              <a:t>Play TIC TAC TOE:</a:t>
            </a:r>
            <a:r>
              <a:rPr lang="cs-CZ" sz="4000"/>
              <a:t/>
            </a:r>
            <a:br>
              <a:rPr lang="cs-CZ" sz="4000"/>
            </a:br>
            <a:r>
              <a:rPr lang="cs-CZ" sz="4000" smtClean="0"/>
              <a:t>Two groups take turns. What´s the plural form of A1, C2 etc.?</a:t>
            </a:r>
            <a:endParaRPr lang="cs-CZ" sz="4000"/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5733830"/>
              </p:ext>
            </p:extLst>
          </p:nvPr>
        </p:nvGraphicFramePr>
        <p:xfrm>
          <a:off x="467544" y="2636913"/>
          <a:ext cx="8229600" cy="3495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440"/>
                <a:gridCol w="2451720"/>
                <a:gridCol w="2451720"/>
                <a:gridCol w="2451720"/>
              </a:tblGrid>
              <a:tr h="496558">
                <a:tc>
                  <a:txBody>
                    <a:bodyPr/>
                    <a:lstStyle/>
                    <a:p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A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B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C</a:t>
                      </a:r>
                      <a:endParaRPr lang="cs-CZ" sz="3200"/>
                    </a:p>
                  </a:txBody>
                  <a:tcPr anchor="ctr"/>
                </a:tc>
              </a:tr>
              <a:tr h="98802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story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foot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woman</a:t>
                      </a:r>
                      <a:endParaRPr lang="cs-CZ" sz="3200"/>
                    </a:p>
                  </a:txBody>
                  <a:tcPr anchor="ctr"/>
                </a:tc>
              </a:tr>
              <a:tr h="96419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2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knife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man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tooth</a:t>
                      </a:r>
                      <a:endParaRPr lang="cs-CZ" sz="3200"/>
                    </a:p>
                  </a:txBody>
                  <a:tcPr anchor="ctr"/>
                </a:tc>
              </a:tr>
              <a:tr h="96419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3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child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box</a:t>
                      </a:r>
                      <a:endParaRPr lang="cs-CZ" sz="3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person</a:t>
                      </a:r>
                      <a:endParaRPr lang="cs-CZ" sz="320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7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5834" y="1340768"/>
            <a:ext cx="9144000" cy="55172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tvary nepravidelného plurálu substantiv, všímá si pravopisné změny u slov typu city, wife (list 2)</a:t>
            </a:r>
          </a:p>
          <a:p>
            <a:r>
              <a:rPr lang="cs-CZ" sz="2800" smtClean="0"/>
              <a:t>označí  správné tvary plurálu (3)</a:t>
            </a:r>
          </a:p>
          <a:p>
            <a:r>
              <a:rPr lang="cs-CZ" sz="2800" smtClean="0"/>
              <a:t>opraví chybné tvary (5)</a:t>
            </a:r>
          </a:p>
          <a:p>
            <a:r>
              <a:rPr lang="cs-CZ" sz="2800"/>
              <a:t>zpětná vazba, procvičí výslovnost (4, 6)</a:t>
            </a:r>
          </a:p>
          <a:p>
            <a:r>
              <a:rPr lang="cs-CZ" sz="2800" smtClean="0"/>
              <a:t>hra </a:t>
            </a:r>
            <a:r>
              <a:rPr lang="cs-CZ" sz="2800" smtClean="0"/>
              <a:t>„piškvorky“ – </a:t>
            </a:r>
            <a:r>
              <a:rPr lang="cs-CZ" sz="2400" smtClean="0"/>
              <a:t>střídají se 2 skupiny; každá má svou značku(např. O/X); 1. skupina volí 1 pole (A1, C2), pokud správně vytvoří plurál daného slova, pole je označeno jejím symbolem; pokračuje 2. skupina; cílem je dosáhnout řady 3 symbolů svisle, vodorovně či diagonálně a zároveň zabránit soupeři v tomtéž </a:t>
            </a:r>
            <a:r>
              <a:rPr lang="cs-CZ" sz="2800" smtClean="0"/>
              <a:t>(7)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5625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www.google.cz/obrázky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82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 - plurals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6 - plurals</Template>
  <TotalTime>51</TotalTime>
  <Words>336</Words>
  <Application>Microsoft Office PowerPoint</Application>
  <PresentationFormat>Předvádění na obrazovce (4:3)</PresentationFormat>
  <Paragraphs>111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6 - plurals</vt:lpstr>
      <vt:lpstr>Prezentace aplikace PowerPoint</vt:lpstr>
      <vt:lpstr>Irregular Plural </vt:lpstr>
      <vt:lpstr>Tick the correct plural form:</vt:lpstr>
      <vt:lpstr>Tick the correct plural form:</vt:lpstr>
      <vt:lpstr>Correct the wrong forms:</vt:lpstr>
      <vt:lpstr>Correct the wrong forms:</vt:lpstr>
      <vt:lpstr>Play TIC TAC TOE: Two groups take turns. What´s the plural form of A1, C2 etc.?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8</cp:revision>
  <dcterms:created xsi:type="dcterms:W3CDTF">2011-10-23T14:34:44Z</dcterms:created>
  <dcterms:modified xsi:type="dcterms:W3CDTF">2012-06-24T12:28:39Z</dcterms:modified>
</cp:coreProperties>
</file>