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271" r:id="rId3"/>
    <p:sldId id="256" r:id="rId4"/>
    <p:sldId id="267" r:id="rId5"/>
    <p:sldId id="268" r:id="rId6"/>
    <p:sldId id="260" r:id="rId7"/>
    <p:sldId id="269" r:id="rId8"/>
    <p:sldId id="270" r:id="rId9"/>
    <p:sldId id="272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2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97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54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97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016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62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73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133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118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0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19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E928C-C4EF-483D-B2D0-676BFFEFA05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337FBBD-3FE0-4412-A56E-22935D5BC165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6618-6588-41A3-933E-2A274A55ECA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8FF2A9A-865C-419F-8616-04BC34DBB8E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7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A6_19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vyžádá jednoduchou informaci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Present Simple Interrogative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032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Simple Interrogative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mtClean="0"/>
              <a:t>e. g. </a:t>
            </a:r>
            <a:r>
              <a:rPr lang="cs-CZ" smtClean="0"/>
              <a:t>	I walk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	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  <a:sym typeface="Wingdings"/>
              </a:rPr>
              <a:t>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  <a:sym typeface="Wingdings"/>
              </a:rPr>
              <a:t> 	</a:t>
            </a:r>
            <a:r>
              <a:rPr lang="cs-CZ" smtClean="0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Do </a:t>
            </a:r>
            <a:r>
              <a:rPr lang="cs-CZ" smtClean="0">
                <a:latin typeface="Times New Roman"/>
                <a:cs typeface="Times New Roman"/>
                <a:sym typeface="Wingdings"/>
              </a:rPr>
              <a:t>you walk</a:t>
            </a:r>
            <a:r>
              <a:rPr lang="cs-CZ" smtClean="0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?</a:t>
            </a:r>
          </a:p>
          <a:p>
            <a:pPr marL="0" indent="0">
              <a:buNone/>
            </a:pPr>
            <a:r>
              <a:rPr lang="cs-CZ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	</a:t>
            </a:r>
            <a:r>
              <a:rPr lang="cs-CZ" smtClean="0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			</a:t>
            </a:r>
            <a:r>
              <a:rPr lang="cs-CZ">
                <a:solidFill>
                  <a:schemeClr val="accent5">
                    <a:lumMod val="75000"/>
                  </a:schemeClr>
                </a:solidFill>
                <a:sym typeface="Wingdings"/>
              </a:rPr>
              <a:t> Yes, I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sym typeface="Wingdings"/>
              </a:rPr>
              <a:t>do.</a:t>
            </a:r>
          </a:p>
          <a:p>
            <a:pPr marL="0" indent="0">
              <a:buNone/>
            </a:pPr>
            <a:r>
              <a:rPr lang="cs-CZ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  <a:sym typeface="Wingdings"/>
              </a:rPr>
              <a:t>	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  <a:sym typeface="Wingdings"/>
              </a:rPr>
              <a:t>			</a:t>
            </a:r>
            <a:r>
              <a:rPr lang="cs-CZ">
                <a:solidFill>
                  <a:schemeClr val="accent5">
                    <a:lumMod val="75000"/>
                  </a:schemeClr>
                </a:solidFill>
                <a:cs typeface="Times New Roman"/>
                <a:sym typeface="Wingdings"/>
              </a:rPr>
              <a:t> No, I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cs typeface="Times New Roman"/>
                <a:sym typeface="Wingdings"/>
              </a:rPr>
              <a:t>don´t.</a:t>
            </a:r>
            <a:endParaRPr lang="cs-CZ">
              <a:solidFill>
                <a:srgbClr val="FF66CC"/>
              </a:solidFill>
              <a:latin typeface="Times New Roman"/>
              <a:cs typeface="Times New Roman"/>
              <a:sym typeface="Wingdings"/>
            </a:endParaRPr>
          </a:p>
          <a:p>
            <a:pPr marL="0" indent="0">
              <a:buNone/>
            </a:pPr>
            <a:r>
              <a:rPr lang="cs-CZ" smtClean="0"/>
              <a:t>	he walk</a:t>
            </a:r>
            <a:r>
              <a:rPr lang="cs-CZ">
                <a:solidFill>
                  <a:schemeClr val="accent1"/>
                </a:solidFill>
                <a:cs typeface="Times New Roman"/>
              </a:rPr>
              <a:t>s</a:t>
            </a: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  <a:cs typeface="Times New Roman"/>
                <a:sym typeface="Wingdings"/>
              </a:rPr>
              <a:t>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cs typeface="Times New Roman"/>
                <a:sym typeface="Wingdings"/>
              </a:rPr>
              <a:t> 	</a:t>
            </a:r>
            <a:r>
              <a:rPr lang="cs-CZ" smtClean="0">
                <a:solidFill>
                  <a:srgbClr val="FF66CC"/>
                </a:solidFill>
                <a:latin typeface="Times New Roman"/>
                <a:cs typeface="Times New Roman"/>
                <a:sym typeface="Wingdings"/>
              </a:rPr>
              <a:t>Does</a:t>
            </a:r>
            <a:r>
              <a:rPr lang="cs-CZ" smtClean="0">
                <a:solidFill>
                  <a:schemeClr val="tx2">
                    <a:lumMod val="50000"/>
                    <a:lumOff val="50000"/>
                  </a:schemeClr>
                </a:solidFill>
                <a:cs typeface="Times New Roman"/>
                <a:sym typeface="Wingdings"/>
              </a:rPr>
              <a:t> </a:t>
            </a:r>
            <a:r>
              <a:rPr lang="cs-CZ" smtClean="0">
                <a:cs typeface="Times New Roman"/>
                <a:sym typeface="Wingdings"/>
              </a:rPr>
              <a:t>he </a:t>
            </a:r>
            <a:r>
              <a:rPr lang="cs-CZ" smtClean="0">
                <a:solidFill>
                  <a:srgbClr val="FF66CC"/>
                </a:solidFill>
                <a:cs typeface="Times New Roman"/>
                <a:sym typeface="Wingdings"/>
              </a:rPr>
              <a:t>walk?</a:t>
            </a:r>
          </a:p>
          <a:p>
            <a:pPr marL="0" indent="0">
              <a:buNone/>
            </a:pPr>
            <a:r>
              <a:rPr lang="cs-CZ">
                <a:sym typeface="Wingdings"/>
              </a:rPr>
              <a:t>	</a:t>
            </a:r>
            <a:r>
              <a:rPr lang="cs-CZ" smtClean="0">
                <a:sym typeface="Wingdings"/>
              </a:rPr>
              <a:t>			</a:t>
            </a:r>
            <a:r>
              <a:rPr lang="cs-CZ">
                <a:solidFill>
                  <a:schemeClr val="accent5">
                    <a:lumMod val="75000"/>
                  </a:schemeClr>
                </a:solidFill>
                <a:sym typeface="Wingdings"/>
              </a:rPr>
              <a:t>Yes, he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sym typeface="Wingdings"/>
              </a:rPr>
              <a:t>does.</a:t>
            </a:r>
          </a:p>
          <a:p>
            <a:pPr marL="0" indent="0">
              <a:buNone/>
            </a:pPr>
            <a:r>
              <a:rPr lang="cs-CZ">
                <a:solidFill>
                  <a:schemeClr val="accent5">
                    <a:lumMod val="75000"/>
                  </a:schemeClr>
                </a:solidFill>
                <a:cs typeface="Times New Roman"/>
                <a:sym typeface="Wingdings"/>
              </a:rPr>
              <a:t>	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cs typeface="Times New Roman"/>
                <a:sym typeface="Wingdings"/>
              </a:rPr>
              <a:t>			No, he doesn´t.</a:t>
            </a:r>
            <a:endParaRPr lang="cs-CZ">
              <a:solidFill>
                <a:srgbClr val="FF66CC"/>
              </a:solidFill>
              <a:cs typeface="Times New Roman"/>
              <a:sym typeface="Wingdings"/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49610"/>
              </p:ext>
            </p:extLst>
          </p:nvPr>
        </p:nvGraphicFramePr>
        <p:xfrm>
          <a:off x="683568" y="1397000"/>
          <a:ext cx="7920880" cy="1311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0"/>
              </a:tblGrid>
              <a:tr h="1311920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Do I / you / we / they + base form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Does he / she / it + base form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7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Make </a:t>
            </a:r>
            <a:r>
              <a:rPr lang="cs-CZ" sz="4000" smtClean="0"/>
              <a:t>the questions</a:t>
            </a:r>
            <a:r>
              <a:rPr lang="cs-CZ" sz="4000"/>
              <a:t>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Tom / write / letters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When / you / watch TV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Why / people / travel abroad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Your friends / eat / vegetables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It / snow / in Australia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How / you / do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95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Make </a:t>
            </a:r>
            <a:r>
              <a:rPr lang="cs-CZ" sz="4000" smtClean="0"/>
              <a:t>the questions</a:t>
            </a:r>
            <a:r>
              <a:rPr lang="cs-CZ" sz="4000"/>
              <a:t>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Does Tom write letters?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When do you watch TV?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Why do people travel abroad?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Do your friends eat vegetables?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Does it snow in Australia?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How do you do?</a:t>
            </a:r>
          </a:p>
          <a:p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2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5904656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 you read books?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Does a computer need electricity?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 we make cars in Mladá Boleslav?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 dogs see colours?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 they speak Chinese in Japan?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Does the Czech Republic have three neighbours?</a:t>
            </a:r>
          </a:p>
          <a:p>
            <a:pPr marL="514350" indent="-514350">
              <a:buFont typeface="+mj-lt"/>
              <a:buAutoNum type="arabicPeriod"/>
            </a:pPr>
            <a:endParaRPr lang="cs-CZ" sz="3000" smtClean="0"/>
          </a:p>
          <a:p>
            <a:pPr marL="514350" indent="-514350">
              <a:buFont typeface="+mj-lt"/>
              <a:buAutoNum type="arabicPeriod"/>
            </a:pPr>
            <a:endParaRPr lang="cs-CZ" sz="300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6012160" y="1700808"/>
            <a:ext cx="29523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mtClean="0"/>
              <a:t>Yes,</a:t>
            </a:r>
          </a:p>
          <a:p>
            <a:pPr marL="0" indent="0">
              <a:buNone/>
            </a:pPr>
            <a:r>
              <a:rPr lang="cs-CZ" smtClean="0"/>
              <a:t>Yes,</a:t>
            </a:r>
          </a:p>
          <a:p>
            <a:pPr marL="0" indent="0">
              <a:buNone/>
            </a:pPr>
            <a:r>
              <a:rPr lang="cs-CZ" smtClean="0"/>
              <a:t>Yes,</a:t>
            </a:r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r>
              <a:rPr lang="cs-CZ" smtClean="0"/>
              <a:t>No,</a:t>
            </a:r>
          </a:p>
          <a:p>
            <a:pPr marL="0" indent="0">
              <a:buNone/>
            </a:pPr>
            <a:r>
              <a:rPr lang="cs-CZ" smtClean="0"/>
              <a:t>No,</a:t>
            </a:r>
          </a:p>
          <a:p>
            <a:pPr marL="0" indent="0">
              <a:buNone/>
            </a:pPr>
            <a:r>
              <a:rPr lang="cs-CZ" smtClean="0"/>
              <a:t>No,</a:t>
            </a:r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6779776" y="1635068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I / we do.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779776" y="2205015"/>
            <a:ext cx="1584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it does.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6773602" y="2717209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we do.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682364" y="3717032"/>
            <a:ext cx="20546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they don´t.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6653987" y="4271030"/>
            <a:ext cx="20162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they don´t.</a:t>
            </a:r>
            <a:endParaRPr lang="cs-CZ" sz="3000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682364" y="4770558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smtClean="0">
                <a:solidFill>
                  <a:schemeClr val="accent1"/>
                </a:solidFill>
              </a:rPr>
              <a:t>it doesn´t.</a:t>
            </a:r>
            <a:endParaRPr lang="cs-CZ" sz="30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06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Does Pete and Mandy read comics?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 a cat sleep at night?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Work you at the supermarket?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Does it rains in the summer?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 Alison speaks French?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527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Do</a:t>
            </a:r>
            <a:r>
              <a:rPr lang="cs-CZ" strike="sngStrike" smtClean="0">
                <a:solidFill>
                  <a:schemeClr val="accent1"/>
                </a:solidFill>
              </a:rPr>
              <a:t>es</a:t>
            </a:r>
            <a:r>
              <a:rPr lang="cs-CZ" smtClean="0"/>
              <a:t> Pete and Mandy read comics?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  <a:r>
              <a:rPr lang="cs-CZ" smtClean="0"/>
              <a:t> a cat sleep at night</a:t>
            </a:r>
            <a:r>
              <a:rPr lang="cs-CZ"/>
              <a:t>? / Do </a:t>
            </a:r>
            <a:r>
              <a:rPr lang="cs-CZ" smtClean="0"/>
              <a:t>cat</a:t>
            </a:r>
            <a:r>
              <a:rPr lang="cs-CZ" smtClean="0">
                <a:solidFill>
                  <a:schemeClr val="accent1"/>
                </a:solidFill>
              </a:rPr>
              <a:t>s</a:t>
            </a:r>
            <a:r>
              <a:rPr lang="cs-CZ" smtClean="0"/>
              <a:t> </a:t>
            </a:r>
            <a:r>
              <a:rPr lang="cs-CZ"/>
              <a:t>sleep at night</a:t>
            </a:r>
            <a:r>
              <a:rPr lang="cs-CZ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Do you </a:t>
            </a:r>
            <a:r>
              <a:rPr lang="cs-CZ">
                <a:solidFill>
                  <a:schemeClr val="accent1"/>
                </a:solidFill>
              </a:rPr>
              <a:t>w</a:t>
            </a:r>
            <a:r>
              <a:rPr lang="cs-CZ" smtClean="0">
                <a:solidFill>
                  <a:schemeClr val="accent1"/>
                </a:solidFill>
              </a:rPr>
              <a:t>ork </a:t>
            </a:r>
            <a:r>
              <a:rPr lang="cs-CZ" smtClean="0"/>
              <a:t>at the supermarket?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Does it rain</a:t>
            </a:r>
            <a:r>
              <a:rPr lang="cs-CZ" strike="sngStrike" smtClean="0">
                <a:solidFill>
                  <a:schemeClr val="accent1"/>
                </a:solidFill>
              </a:rPr>
              <a:t>s</a:t>
            </a:r>
            <a:r>
              <a:rPr lang="cs-CZ" smtClean="0"/>
              <a:t> in the summer?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  <a:r>
              <a:rPr lang="cs-CZ" smtClean="0"/>
              <a:t> Alison speak</a:t>
            </a:r>
            <a:r>
              <a:rPr lang="cs-CZ" strike="sngStrike" smtClean="0">
                <a:solidFill>
                  <a:schemeClr val="accent1"/>
                </a:solidFill>
              </a:rPr>
              <a:t>s</a:t>
            </a:r>
            <a:r>
              <a:rPr lang="cs-CZ" smtClean="0"/>
              <a:t> French?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47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tvoření otázky a krátké </a:t>
            </a:r>
            <a:r>
              <a:rPr lang="cs-CZ" sz="2800" smtClean="0"/>
              <a:t>odpovědi </a:t>
            </a:r>
            <a:r>
              <a:rPr lang="cs-CZ" sz="2800" smtClean="0"/>
              <a:t>v přít. čase prostém (list 2)</a:t>
            </a:r>
          </a:p>
          <a:p>
            <a:r>
              <a:rPr lang="cs-CZ" sz="2800" smtClean="0"/>
              <a:t>vytvoří otázky dle indicií (3)</a:t>
            </a:r>
          </a:p>
          <a:p>
            <a:r>
              <a:rPr lang="cs-CZ" sz="2800" smtClean="0"/>
              <a:t>reaguje na otázky krátkou odpovědí (5)</a:t>
            </a:r>
          </a:p>
          <a:p>
            <a:r>
              <a:rPr lang="cs-CZ" sz="2800" smtClean="0"/>
              <a:t>najde a opraví chyby v otázkách (6)</a:t>
            </a:r>
          </a:p>
          <a:p>
            <a:r>
              <a:rPr lang="cs-CZ" sz="2800"/>
              <a:t>zpětná vazba, </a:t>
            </a:r>
            <a:r>
              <a:rPr lang="cs-CZ" sz="2800" smtClean="0"/>
              <a:t>čte, překládá (4, 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60975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2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st Simple Interrog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Past Simple Interrogative</Template>
  <TotalTime>37</TotalTime>
  <Words>335</Words>
  <Application>Microsoft Office PowerPoint</Application>
  <PresentationFormat>Předvádění na obrazovce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Past Simple Interrogative</vt:lpstr>
      <vt:lpstr>Welcome</vt:lpstr>
      <vt:lpstr>Prezentace aplikace PowerPoint</vt:lpstr>
      <vt:lpstr>Present Simple Interrogative</vt:lpstr>
      <vt:lpstr>Make the questions:</vt:lpstr>
      <vt:lpstr>Make the questions:</vt:lpstr>
      <vt:lpstr>Answer the questions:</vt:lpstr>
      <vt:lpstr>Correct the mistakes:</vt:lpstr>
      <vt:lpstr>Correct the mistakes: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6</cp:revision>
  <dcterms:created xsi:type="dcterms:W3CDTF">2012-01-04T19:10:49Z</dcterms:created>
  <dcterms:modified xsi:type="dcterms:W3CDTF">2012-06-24T12:47:28Z</dcterms:modified>
</cp:coreProperties>
</file>