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3" r:id="rId2"/>
    <p:sldId id="256" r:id="rId3"/>
    <p:sldId id="257" r:id="rId4"/>
    <p:sldId id="258" r:id="rId5"/>
    <p:sldId id="259" r:id="rId6"/>
    <p:sldId id="260" r:id="rId7"/>
    <p:sldId id="261" r:id="rId8"/>
    <p:sldId id="264" r:id="rId9"/>
    <p:sldId id="262" r:id="rId10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04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857364"/>
            <a:ext cx="7772400" cy="1470025"/>
          </a:xfrm>
        </p:spPr>
        <p:txBody>
          <a:bodyPr anchor="ctr"/>
          <a:lstStyle>
            <a:lvl1pPr algn="r">
              <a:defRPr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16200000" scaled="1"/>
                  <a:tileRect/>
                </a:gradFill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062792" y="3357562"/>
            <a:ext cx="6400800" cy="1752600"/>
          </a:xfrm>
        </p:spPr>
        <p:txBody>
          <a:bodyPr/>
          <a:lstStyle>
            <a:lvl1pPr marL="0" indent="0" algn="r"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0" lang="cs-CZ" smtClean="0"/>
              <a:t>Kliknutím lze upravit styl předlohy.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4DC31A-954A-45AA-8F21-3332906AF43B}" type="datetimeFigureOut">
              <a:rPr lang="cs-CZ" smtClean="0"/>
              <a:t>23.6.2012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4396FA-1306-4661-ACA5-FF2AE55D1DE1}" type="slidenum">
              <a:rPr lang="cs-CZ" smtClean="0"/>
              <a:t>‹#›</a:t>
            </a:fld>
            <a:endParaRPr lang="cs-CZ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8" name="Chevron 7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" name="Rectangle 8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829196"/>
          </a:xfrm>
        </p:spPr>
        <p:txBody>
          <a:bodyPr vert="eaVert"/>
          <a:lstStyle/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4DC31A-954A-45AA-8F21-3332906AF43B}" type="datetimeFigureOut">
              <a:rPr lang="cs-CZ" smtClean="0"/>
              <a:t>23.6.2012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4396FA-1306-4661-ACA5-FF2AE55D1DE1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215206" y="274638"/>
            <a:ext cx="1471594" cy="6154758"/>
          </a:xfrm>
        </p:spPr>
        <p:txBody>
          <a:bodyPr vert="eaVert"/>
          <a:lstStyle>
            <a:lvl1pPr>
              <a:defRPr>
                <a:effectLst>
                  <a:outerShdw blurRad="50800" dist="50800" dir="18900000" algn="tl" rotWithShape="0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686568" cy="6154758"/>
          </a:xfrm>
        </p:spPr>
        <p:txBody>
          <a:bodyPr vert="eaVert"/>
          <a:lstStyle/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4DC31A-954A-45AA-8F21-3332906AF43B}" type="datetimeFigureOut">
              <a:rPr lang="cs-CZ" smtClean="0"/>
              <a:t>23.6.2012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4396FA-1306-4661-ACA5-FF2AE55D1DE1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23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10" name="Chevron 9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3" name="Rectangle 22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4DC31A-954A-45AA-8F21-3332906AF43B}" type="datetimeFigureOut">
              <a:rPr lang="cs-CZ" smtClean="0"/>
              <a:t>23.6.2012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4396FA-1306-4661-ACA5-FF2AE55D1DE1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286113"/>
            <a:ext cx="7772400" cy="1362075"/>
          </a:xfrm>
        </p:spPr>
        <p:txBody>
          <a:bodyPr anchor="t"/>
          <a:lstStyle>
            <a:lvl1pPr algn="r">
              <a:defRPr sz="4000" b="0" cap="all"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16200000" scaled="1"/>
                  <a:tileRect/>
                </a:gradFill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1785926"/>
            <a:ext cx="7772400" cy="150018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r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r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r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r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4DC31A-954A-45AA-8F21-3332906AF43B}" type="datetimeFigureOut">
              <a:rPr lang="cs-CZ" smtClean="0"/>
              <a:t>23.6.2012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4396FA-1306-4661-ACA5-FF2AE55D1DE1}" type="slidenum">
              <a:rPr lang="cs-CZ" smtClean="0"/>
              <a:t>‹#›</a:t>
            </a:fld>
            <a:endParaRPr lang="cs-CZ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9" name="Chevron 8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" name="Rectangle 9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4DC31A-954A-45AA-8F21-3332906AF43B}" type="datetimeFigureOut">
              <a:rPr lang="cs-CZ" smtClean="0"/>
              <a:t>23.6.2012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4396FA-1306-4661-ACA5-FF2AE55D1DE1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11" name="Chevron 10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2" name="Rectangle 11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4DC31A-954A-45AA-8F21-3332906AF43B}" type="datetimeFigureOut">
              <a:rPr lang="cs-CZ" smtClean="0"/>
              <a:t>23.6.2012</a:t>
            </a:fld>
            <a:endParaRPr lang="cs-C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4396FA-1306-4661-ACA5-FF2AE55D1DE1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7" name="Chevron 6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" name="Rectangle 7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4DC31A-954A-45AA-8F21-3332906AF43B}" type="datetimeFigureOut">
              <a:rPr lang="cs-CZ" smtClean="0"/>
              <a:t>23.6.2012</a:t>
            </a:fld>
            <a:endParaRPr lang="cs-C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4396FA-1306-4661-ACA5-FF2AE55D1DE1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4DC31A-954A-45AA-8F21-3332906AF43B}" type="datetimeFigureOut">
              <a:rPr lang="cs-CZ" smtClean="0"/>
              <a:t>23.6.2012</a:t>
            </a:fld>
            <a:endParaRPr lang="cs-C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4396FA-1306-4661-ACA5-FF2AE55D1DE1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80745" y="285728"/>
            <a:ext cx="5106055" cy="1162050"/>
          </a:xfrm>
        </p:spPr>
        <p:txBody>
          <a:bodyPr anchor="ctr">
            <a:normAutofit/>
          </a:bodyPr>
          <a:lstStyle>
            <a:lvl1pPr algn="ctr">
              <a:defRPr sz="3200" b="0" kern="1200" cap="all">
                <a:ln w="11430"/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16200000" scaled="1"/>
                  <a:tileRect/>
                </a:gradFill>
                <a:effectLst>
                  <a:outerShdw blurRad="44450" dist="41910" dir="3600000" algn="tl">
                    <a:srgbClr val="000000">
                      <a:alpha val="5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446218"/>
            <a:ext cx="5111750" cy="467967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285729"/>
            <a:ext cx="3008313" cy="5840435"/>
          </a:xfrm>
        </p:spPr>
        <p:txBody>
          <a:bodyPr anchor="b"/>
          <a:lstStyle>
            <a:lvl1pPr marL="0" indent="0">
              <a:spcAft>
                <a:spcPts val="0"/>
              </a:spcAft>
              <a:buNone/>
              <a:defRPr sz="1400"/>
            </a:lvl1pPr>
            <a:lvl2pPr marL="457200" indent="0">
              <a:spcAft>
                <a:spcPts val="0"/>
              </a:spcAft>
              <a:buNone/>
              <a:defRPr sz="1200"/>
            </a:lvl2pPr>
            <a:lvl3pPr marL="914400" indent="0">
              <a:spcAft>
                <a:spcPts val="0"/>
              </a:spcAft>
              <a:buNone/>
              <a:defRPr sz="1000"/>
            </a:lvl3pPr>
            <a:lvl4pPr marL="1371600" indent="0">
              <a:spcAft>
                <a:spcPts val="0"/>
              </a:spcAft>
              <a:buNone/>
              <a:defRPr sz="900"/>
            </a:lvl4pPr>
            <a:lvl5pPr marL="1828800" indent="0">
              <a:spcAft>
                <a:spcPts val="0"/>
              </a:spcAft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4DC31A-954A-45AA-8F21-3332906AF43B}" type="datetimeFigureOut">
              <a:rPr lang="cs-CZ" smtClean="0"/>
              <a:t>23.6.2012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4396FA-1306-4661-ACA5-FF2AE55D1DE1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15272" y="615868"/>
            <a:ext cx="928694" cy="5813528"/>
          </a:xfrm>
        </p:spPr>
        <p:txBody>
          <a:bodyPr vert="eaVert" anchor="ctr">
            <a:normAutofit/>
          </a:bodyPr>
          <a:lstStyle>
            <a:lvl1pPr algn="l">
              <a:defRPr sz="2800" b="0" kern="1200" cap="all">
                <a:ln w="11430"/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16200000" scaled="1"/>
                  <a:tileRect/>
                </a:gradFill>
                <a:effectLst>
                  <a:outerShdw blurRad="44450" dist="41910" dir="18600000" algn="tl">
                    <a:srgbClr val="000000">
                      <a:alpha val="5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714348" y="612777"/>
            <a:ext cx="6858048" cy="4745051"/>
          </a:xfrm>
          <a:ln w="38100" cap="flat" cmpd="sng" algn="ctr">
            <a:gradFill flip="none" rotWithShape="1">
              <a:gsLst>
                <a:gs pos="0">
                  <a:srgbClr val="000082"/>
                </a:gs>
                <a:gs pos="30000">
                  <a:srgbClr val="66008F"/>
                </a:gs>
                <a:gs pos="64999">
                  <a:srgbClr val="BA0066"/>
                </a:gs>
                <a:gs pos="89999">
                  <a:srgbClr val="FF0000"/>
                </a:gs>
                <a:gs pos="100000">
                  <a:srgbClr val="FF8200"/>
                </a:gs>
              </a:gsLst>
              <a:path path="rect">
                <a:fillToRect l="100000" t="100000"/>
              </a:path>
              <a:tileRect r="-100000" b="-100000"/>
            </a:gradFill>
            <a:prstDash val="solid"/>
          </a:ln>
          <a:effectLst>
            <a:outerShdw blurRad="38100" dist="50800" dir="5400000" algn="tl" rotWithShape="0">
              <a:srgbClr val="000000">
                <a:alpha val="50000"/>
              </a:srgbClr>
            </a:out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0" lang="cs-CZ" smtClean="0"/>
              <a:t>Kliknutím na ikonu přidáte obrázek.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14348" y="5500702"/>
            <a:ext cx="6858048" cy="928694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4DC31A-954A-45AA-8F21-3332906AF43B}" type="datetimeFigureOut">
              <a:rPr lang="cs-CZ" smtClean="0"/>
              <a:t>23.6.2012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4396FA-1306-4661-ACA5-FF2AE55D1DE1}" type="slidenum">
              <a:rPr lang="cs-CZ" smtClean="0"/>
              <a:t>‹#›</a:t>
            </a:fld>
            <a:endParaRPr lang="cs-CZ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13">
              <a:alphaModFix amt="30000"/>
              <a:duotone>
                <a:schemeClr val="accent1"/>
                <a:srgbClr val="FFFFFF"/>
              </a:duotone>
            </a:blip>
            <a:tile tx="0" ty="0" sx="100000" sy="100000" flip="none" algn="tl"/>
          </a:blipFill>
          <a:ln w="25400" cap="flat" cmpd="sng" algn="ctr">
            <a:noFill/>
            <a:prstDash val="solid"/>
          </a:ln>
          <a:effectLst/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rtl="0" eaLnBrk="1" latinLnBrk="0" hangingPunct="1"/>
            <a:endParaRPr kumimoji="0" lang="zh-CN" altLang="en-US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grpSp>
        <p:nvGrpSpPr>
          <p:cNvPr id="8" name="Group 17"/>
          <p:cNvGrpSpPr/>
          <p:nvPr/>
        </p:nvGrpSpPr>
        <p:grpSpPr>
          <a:xfrm>
            <a:off x="0" y="6570024"/>
            <a:ext cx="9144000" cy="288000"/>
            <a:chOff x="0" y="6353387"/>
            <a:chExt cx="9144000" cy="361763"/>
          </a:xfrm>
        </p:grpSpPr>
        <p:grpSp>
          <p:nvGrpSpPr>
            <p:cNvPr id="9" name="Group 16"/>
            <p:cNvGrpSpPr/>
            <p:nvPr/>
          </p:nvGrpSpPr>
          <p:grpSpPr>
            <a:xfrm>
              <a:off x="0" y="6353387"/>
              <a:ext cx="8756597" cy="360000"/>
              <a:chOff x="1" y="6353387"/>
              <a:chExt cx="8756597" cy="360000"/>
            </a:xfrm>
          </p:grpSpPr>
          <p:sp>
            <p:nvSpPr>
              <p:cNvPr id="10" name="Freeform 9"/>
              <p:cNvSpPr/>
              <p:nvPr userDrawn="1"/>
            </p:nvSpPr>
            <p:spPr>
              <a:xfrm>
                <a:off x="1" y="6533387"/>
                <a:ext cx="8756597" cy="180000"/>
              </a:xfrm>
              <a:custGeom>
                <a:avLst/>
                <a:gdLst/>
                <a:ahLst/>
                <a:cxnLst/>
                <a:rect l="0" t="0" r="0" b="0"/>
                <a:pathLst>
                  <a:path w="7867650" h="177288">
                    <a:moveTo>
                      <a:pt x="7867650" y="177288"/>
                    </a:moveTo>
                    <a:lnTo>
                      <a:pt x="0" y="171450"/>
                    </a:lnTo>
                    <a:lnTo>
                      <a:pt x="0" y="0"/>
                    </a:lnTo>
                    <a:lnTo>
                      <a:pt x="7753350" y="0"/>
                    </a:lnTo>
                    <a:close/>
                  </a:path>
                </a:pathLst>
              </a:custGeom>
              <a:gradFill flip="none" rotWithShape="1">
                <a:gsLst>
                  <a:gs pos="25000">
                    <a:schemeClr val="accent1">
                      <a:shade val="50000"/>
                      <a:alpha val="75000"/>
                    </a:schemeClr>
                  </a:gs>
                  <a:gs pos="100000">
                    <a:schemeClr val="accent1">
                      <a:tint val="40000"/>
                      <a:alpha val="50000"/>
                    </a:schemeClr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latinLnBrk="0" hangingPunct="1"/>
                <a:endParaRPr kumimoji="0" lang="zh-CN" altLang="en-US"/>
              </a:p>
            </p:txBody>
          </p:sp>
          <p:sp>
            <p:nvSpPr>
              <p:cNvPr id="11" name="Freeform 10"/>
              <p:cNvSpPr/>
              <p:nvPr userDrawn="1"/>
            </p:nvSpPr>
            <p:spPr>
              <a:xfrm flipV="1">
                <a:off x="1" y="6353387"/>
                <a:ext cx="8756597" cy="180000"/>
              </a:xfrm>
              <a:custGeom>
                <a:avLst/>
                <a:gdLst/>
                <a:ahLst/>
                <a:cxnLst/>
                <a:rect l="0" t="0" r="0" b="0"/>
                <a:pathLst>
                  <a:path w="7867650" h="177288">
                    <a:moveTo>
                      <a:pt x="7867650" y="177288"/>
                    </a:moveTo>
                    <a:lnTo>
                      <a:pt x="0" y="171450"/>
                    </a:lnTo>
                    <a:lnTo>
                      <a:pt x="0" y="0"/>
                    </a:lnTo>
                    <a:lnTo>
                      <a:pt x="7753350" y="0"/>
                    </a:lnTo>
                    <a:close/>
                  </a:path>
                </a:pathLst>
              </a:custGeom>
              <a:gradFill flip="none" rotWithShape="1">
                <a:gsLst>
                  <a:gs pos="25000">
                    <a:schemeClr val="accent1">
                      <a:shade val="75000"/>
                      <a:alpha val="75000"/>
                    </a:schemeClr>
                  </a:gs>
                  <a:gs pos="100000">
                    <a:schemeClr val="accent1">
                      <a:tint val="40000"/>
                      <a:alpha val="50000"/>
                    </a:schemeClr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latinLnBrk="0" hangingPunct="1"/>
                <a:endParaRPr kumimoji="0" lang="zh-CN" altLang="en-US"/>
              </a:p>
            </p:txBody>
          </p:sp>
        </p:grpSp>
        <p:grpSp>
          <p:nvGrpSpPr>
            <p:cNvPr id="15" name="Group 15"/>
            <p:cNvGrpSpPr/>
            <p:nvPr/>
          </p:nvGrpSpPr>
          <p:grpSpPr>
            <a:xfrm>
              <a:off x="8640700" y="6354583"/>
              <a:ext cx="503300" cy="360567"/>
              <a:chOff x="8640700" y="6354583"/>
              <a:chExt cx="503300" cy="360567"/>
            </a:xfrm>
          </p:grpSpPr>
          <p:sp>
            <p:nvSpPr>
              <p:cNvPr id="12" name="Chevron 11"/>
              <p:cNvSpPr/>
              <p:nvPr userDrawn="1"/>
            </p:nvSpPr>
            <p:spPr>
              <a:xfrm flipH="1">
                <a:off x="8640700" y="6354583"/>
                <a:ext cx="249884" cy="360000"/>
              </a:xfrm>
              <a:prstGeom prst="chevron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1">
                      <a:alpha val="60000"/>
                    </a:schemeClr>
                  </a:gs>
                  <a:gs pos="100000">
                    <a:schemeClr val="accent1"/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latinLnBrk="0" hangingPunct="1"/>
                <a:endParaRPr kumimoji="0"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3" name="Chevron 12"/>
              <p:cNvSpPr/>
              <p:nvPr userDrawn="1"/>
            </p:nvSpPr>
            <p:spPr>
              <a:xfrm flipH="1">
                <a:off x="8767248" y="6355150"/>
                <a:ext cx="249884" cy="360000"/>
              </a:xfrm>
              <a:prstGeom prst="chevron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shade val="75000"/>
                    </a:schemeClr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latinLnBrk="0" hangingPunct="1"/>
                <a:endParaRPr kumimoji="0"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4" name="Chevron 13"/>
              <p:cNvSpPr/>
              <p:nvPr userDrawn="1"/>
            </p:nvSpPr>
            <p:spPr>
              <a:xfrm flipH="1">
                <a:off x="8894116" y="6355000"/>
                <a:ext cx="249884" cy="360000"/>
              </a:xfrm>
              <a:prstGeom prst="chevron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1">
                      <a:shade val="75000"/>
                    </a:schemeClr>
                  </a:gs>
                  <a:gs pos="100000">
                    <a:schemeClr val="accent1">
                      <a:shade val="50000"/>
                      <a:shade val="20000"/>
                    </a:schemeClr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latinLnBrk="0" hangingPunct="1"/>
                <a:endParaRPr kumimoji="0" lang="zh-CN" altLang="en-US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rtlCol="0" anchor="ctr">
            <a:normAutofit/>
            <a:scene3d>
              <a:camera prst="orthographicFront"/>
              <a:lightRig rig="threePt" dir="tl">
                <a:rot lat="0" lon="0" rev="7200000"/>
              </a:lightRig>
            </a:scene3d>
            <a:sp3d contourW="6350">
              <a:contourClr>
                <a:schemeClr val="accent1"/>
              </a:contourClr>
            </a:sp3d>
          </a:bodyPr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rtlCol="0">
            <a:normAutofit/>
          </a:bodyPr>
          <a:lstStyle/>
          <a:p>
            <a:pPr lvl="0" eaLnBrk="1" latinLnBrk="0" hangingPunct="1"/>
            <a:r>
              <a:rPr kumimoji="0" lang="cs-CZ" smtClean="0"/>
              <a:t>Kliknutím lze upravit styly předlohy textu.</a:t>
            </a:r>
          </a:p>
          <a:p>
            <a:pPr lvl="1" eaLnBrk="1" latinLnBrk="0" hangingPunct="1"/>
            <a:r>
              <a:rPr kumimoji="0" lang="cs-CZ" smtClean="0"/>
              <a:t>Druhá úroveň</a:t>
            </a:r>
          </a:p>
          <a:p>
            <a:pPr lvl="2" eaLnBrk="1" latinLnBrk="0" hangingPunct="1"/>
            <a:r>
              <a:rPr kumimoji="0" lang="cs-CZ" smtClean="0"/>
              <a:t>Třetí úroveň</a:t>
            </a:r>
          </a:p>
          <a:p>
            <a:pPr lvl="3" eaLnBrk="1" latinLnBrk="0" hangingPunct="1"/>
            <a:r>
              <a:rPr kumimoji="0" lang="cs-CZ" smtClean="0"/>
              <a:t>Čtvrtá úroveň</a:t>
            </a:r>
          </a:p>
          <a:p>
            <a:pPr lvl="4" eaLnBrk="1" latinLnBrk="0" hangingPunct="1"/>
            <a:r>
              <a:rPr kumimoji="0"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0" y="6570000"/>
            <a:ext cx="1643042" cy="288000"/>
          </a:xfrm>
          <a:prstGeom prst="rect">
            <a:avLst/>
          </a:prstGeom>
        </p:spPr>
        <p:txBody>
          <a:bodyPr vert="horz" rtlCol="0" anchor="ctr"/>
          <a:lstStyle>
            <a:lvl1pPr algn="l" eaLnBrk="1" latinLnBrk="0" hangingPunct="1">
              <a:defRPr kumimoji="0"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4DC31A-954A-45AA-8F21-3332906AF43B}" type="datetimeFigureOut">
              <a:rPr lang="cs-CZ" smtClean="0"/>
              <a:t>23.6.2012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643042" y="6570000"/>
            <a:ext cx="4214842" cy="288000"/>
          </a:xfrm>
          <a:prstGeom prst="rect">
            <a:avLst/>
          </a:prstGeom>
        </p:spPr>
        <p:txBody>
          <a:bodyPr vert="horz" rtlCol="0" anchor="ctr"/>
          <a:lstStyle>
            <a:lvl1pPr algn="l" eaLnBrk="1" latinLnBrk="0" hangingPunct="1">
              <a:defRPr kumimoji="0" sz="1200">
                <a:solidFill>
                  <a:schemeClr val="tx1">
                    <a:tint val="8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72528" y="6570000"/>
            <a:ext cx="571472" cy="288000"/>
          </a:xfrm>
          <a:prstGeom prst="rect">
            <a:avLst/>
          </a:prstGeom>
        </p:spPr>
        <p:txBody>
          <a:bodyPr vert="horz" rtlCol="0" anchor="ctr"/>
          <a:lstStyle>
            <a:lvl1pPr algn="ct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</a:lstStyle>
          <a:p>
            <a:fld id="{674396FA-1306-4661-ACA5-FF2AE55D1DE1}" type="slidenum">
              <a:rPr lang="cs-CZ" smtClean="0"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lang="zh-CN" altLang="en-US" sz="4400" b="1" kern="1200" dirty="0">
          <a:ln w="11430"/>
          <a:gradFill flip="none" rotWithShape="1">
            <a:gsLst>
              <a:gs pos="0">
                <a:schemeClr val="accent2"/>
              </a:gs>
              <a:gs pos="45000">
                <a:schemeClr val="accent2">
                  <a:tint val="60000"/>
                </a:schemeClr>
              </a:gs>
              <a:gs pos="90000">
                <a:schemeClr val="accent2">
                  <a:tint val="40000"/>
                </a:schemeClr>
              </a:gs>
              <a:gs pos="100000">
                <a:schemeClr val="accent2">
                  <a:tint val="20000"/>
                </a:schemeClr>
              </a:gs>
            </a:gsLst>
            <a:lin ang="5400000" scaled="1"/>
            <a:tileRect/>
          </a:gradFill>
          <a:effectLst>
            <a:outerShdw blurRad="44450" dist="41910" dir="3600000" algn="tl">
              <a:srgbClr val="000000">
                <a:alpha val="50000"/>
              </a:srgbClr>
            </a:outerShdw>
          </a:effectLst>
          <a:latin typeface="+mj-lt"/>
          <a:ea typeface="+mj-ea"/>
          <a:cs typeface="+mj-cs"/>
        </a:defRPr>
      </a:lvl1pPr>
      <a:lvl2pPr eaLnBrk="1" latinLnBrk="0" hangingPunct="1">
        <a:defRPr kumimoji="0">
          <a:solidFill>
            <a:schemeClr val="tx2"/>
          </a:solidFill>
        </a:defRPr>
      </a:lvl2pPr>
      <a:lvl3pPr eaLnBrk="1" latinLnBrk="0" hangingPunct="1">
        <a:defRPr kumimoji="0">
          <a:solidFill>
            <a:schemeClr val="tx2"/>
          </a:solidFill>
        </a:defRPr>
      </a:lvl3pPr>
      <a:lvl4pPr eaLnBrk="1" latinLnBrk="0" hangingPunct="1">
        <a:defRPr kumimoji="0">
          <a:solidFill>
            <a:schemeClr val="tx2"/>
          </a:solidFill>
        </a:defRPr>
      </a:lvl4pPr>
      <a:lvl5pPr eaLnBrk="1" latinLnBrk="0" hangingPunct="1">
        <a:defRPr kumimoji="0">
          <a:solidFill>
            <a:schemeClr val="tx2"/>
          </a:solidFill>
        </a:defRPr>
      </a:lvl5pPr>
      <a:lvl6pPr eaLnBrk="1" latinLnBrk="0" hangingPunct="1">
        <a:defRPr kumimoji="0">
          <a:solidFill>
            <a:schemeClr val="tx2"/>
          </a:solidFill>
        </a:defRPr>
      </a:lvl6pPr>
      <a:lvl7pPr eaLnBrk="1" latinLnBrk="0" hangingPunct="1">
        <a:defRPr kumimoji="0">
          <a:solidFill>
            <a:schemeClr val="tx2"/>
          </a:solidFill>
        </a:defRPr>
      </a:lvl7pPr>
      <a:lvl8pPr eaLnBrk="1" latinLnBrk="0" hangingPunct="1">
        <a:defRPr kumimoji="0">
          <a:solidFill>
            <a:schemeClr val="tx2"/>
          </a:solidFill>
        </a:defRPr>
      </a:lvl8pPr>
      <a:lvl9pPr eaLnBrk="1" latinLnBrk="0" hangingPunct="1">
        <a:defRPr kumimoji="0">
          <a:solidFill>
            <a:schemeClr val="tx2"/>
          </a:solidFill>
        </a:defRPr>
      </a:lvl9pPr>
    </p:titleStyle>
    <p:bodyStyle>
      <a:lvl1pPr marL="342900" indent="-3429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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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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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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8.png"/><Relationship Id="rId5" Type="http://schemas.openxmlformats.org/officeDocument/2006/relationships/image" Target="../media/image7.jp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>
          <a:xfrm>
            <a:off x="685800" y="1700808"/>
            <a:ext cx="7772400" cy="914400"/>
          </a:xfrm>
          <a:prstGeom prst="rect">
            <a:avLst/>
          </a:prstGeom>
        </p:spPr>
        <p:txBody>
          <a:bodyPr/>
          <a:lstStyle>
            <a:lvl1pPr algn="ctr" rtl="0" eaLnBrk="1" latinLnBrk="0" hangingPunct="1">
              <a:spcBef>
                <a:spcPct val="0"/>
              </a:spcBef>
              <a:buNone/>
              <a:defRPr kumimoji="0" lang="zh-CN" altLang="en-US" sz="4400" b="1" kern="1200" dirty="0">
                <a:ln w="11430"/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44450" dist="41910" dir="3600000" algn="tl">
                    <a:srgbClr val="000000">
                      <a:alpha val="5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eaLnBrk="1" latinLnBrk="0" hangingPunct="1">
              <a:defRPr kumimoji="0">
                <a:solidFill>
                  <a:schemeClr val="tx2"/>
                </a:solidFill>
              </a:defRPr>
            </a:lvl2pPr>
            <a:lvl3pPr eaLnBrk="1" latinLnBrk="0" hangingPunct="1">
              <a:defRPr kumimoji="0">
                <a:solidFill>
                  <a:schemeClr val="tx2"/>
                </a:solidFill>
              </a:defRPr>
            </a:lvl3pPr>
            <a:lvl4pPr eaLnBrk="1" latinLnBrk="0" hangingPunct="1">
              <a:defRPr kumimoji="0">
                <a:solidFill>
                  <a:schemeClr val="tx2"/>
                </a:solidFill>
              </a:defRPr>
            </a:lvl4pPr>
            <a:lvl5pPr eaLnBrk="1" latinLnBrk="0" hangingPunct="1">
              <a:defRPr kumimoji="0">
                <a:solidFill>
                  <a:schemeClr val="tx2"/>
                </a:solidFill>
              </a:defRPr>
            </a:lvl5pPr>
            <a:lvl6pPr eaLnBrk="1" latinLnBrk="0" hangingPunct="1">
              <a:defRPr kumimoji="0">
                <a:solidFill>
                  <a:schemeClr val="tx2"/>
                </a:solidFill>
              </a:defRPr>
            </a:lvl6pPr>
            <a:lvl7pPr eaLnBrk="1" latinLnBrk="0" hangingPunct="1">
              <a:defRPr kumimoji="0">
                <a:solidFill>
                  <a:schemeClr val="tx2"/>
                </a:solidFill>
              </a:defRPr>
            </a:lvl7pPr>
            <a:lvl8pPr eaLnBrk="1" latinLnBrk="0" hangingPunct="1">
              <a:defRPr kumimoji="0">
                <a:solidFill>
                  <a:schemeClr val="tx2"/>
                </a:solidFill>
              </a:defRPr>
            </a:lvl8pPr>
            <a:lvl9pPr eaLnBrk="1" latinLnBrk="0" hangingPunct="1">
              <a:defRPr kumimoji="0">
                <a:solidFill>
                  <a:schemeClr val="tx2"/>
                </a:solidFill>
              </a:defRPr>
            </a:lvl9pPr>
          </a:lstStyle>
          <a:p>
            <a:r>
              <a:rPr lang="cs-CZ" sz="1800"/>
              <a:t>VY</a:t>
            </a:r>
            <a:r>
              <a:rPr lang="en-US" sz="1800" smtClean="0"/>
              <a:t>_32_INOVACE_</a:t>
            </a:r>
            <a:r>
              <a:rPr lang="cs-CZ" sz="1800" smtClean="0"/>
              <a:t>KOL</a:t>
            </a:r>
            <a:r>
              <a:rPr lang="en-US" sz="1800" smtClean="0"/>
              <a:t>_</a:t>
            </a:r>
            <a:r>
              <a:rPr lang="cs-CZ" sz="1800" smtClean="0"/>
              <a:t>A</a:t>
            </a:r>
            <a:r>
              <a:rPr lang="en-US" sz="1800" smtClean="0"/>
              <a:t>6_</a:t>
            </a:r>
            <a:r>
              <a:rPr lang="cs-CZ" sz="1800" smtClean="0"/>
              <a:t>10</a:t>
            </a:r>
            <a:r>
              <a:rPr lang="en-US" sz="1800"/>
              <a:t/>
            </a:r>
            <a:br>
              <a:rPr lang="en-US" sz="1800"/>
            </a:br>
            <a:r>
              <a:rPr lang="cs-CZ" sz="1800"/>
              <a:t/>
            </a:r>
            <a:br>
              <a:rPr lang="cs-CZ" sz="1800"/>
            </a:br>
            <a:r>
              <a:rPr lang="cs-CZ" sz="1800">
                <a:solidFill>
                  <a:schemeClr val="tx1"/>
                </a:solidFill>
              </a:rPr>
              <a:t>Vzdělávací oblast: Jazyk a jazyková komunikace</a:t>
            </a:r>
            <a:br>
              <a:rPr lang="cs-CZ" sz="1800">
                <a:solidFill>
                  <a:schemeClr val="tx1"/>
                </a:solidFill>
              </a:rPr>
            </a:br>
            <a:r>
              <a:rPr lang="cs-CZ" sz="1800">
                <a:solidFill>
                  <a:schemeClr val="tx1"/>
                </a:solidFill>
              </a:rPr>
              <a:t>Vzdělávací obor: </a:t>
            </a:r>
            <a:r>
              <a:rPr lang="cs-CZ" sz="1800" smtClean="0">
                <a:solidFill>
                  <a:schemeClr val="tx1"/>
                </a:solidFill>
              </a:rPr>
              <a:t>Anglický jazyk</a:t>
            </a:r>
            <a:r>
              <a:rPr lang="cs-CZ" sz="1800">
                <a:solidFill>
                  <a:schemeClr val="tx1"/>
                </a:solidFill>
              </a:rPr>
              <a:t/>
            </a:r>
            <a:br>
              <a:rPr lang="cs-CZ" sz="1800">
                <a:solidFill>
                  <a:schemeClr val="tx1"/>
                </a:solidFill>
              </a:rPr>
            </a:br>
            <a:r>
              <a:rPr lang="cs-CZ" sz="1800">
                <a:solidFill>
                  <a:schemeClr val="tx1"/>
                </a:solidFill>
              </a:rPr>
              <a:t> </a:t>
            </a:r>
            <a:r>
              <a:rPr lang="cs-CZ" sz="1800" smtClean="0">
                <a:solidFill>
                  <a:schemeClr val="tx1"/>
                </a:solidFill>
              </a:rPr>
              <a:t>Tematický okruh: </a:t>
            </a:r>
            <a:r>
              <a:rPr lang="cs-CZ" sz="1800">
                <a:solidFill>
                  <a:schemeClr val="tx1"/>
                </a:solidFill>
              </a:rPr>
              <a:t>Zařazuje do slovní zásoby neznámé výrazy  </a:t>
            </a:r>
            <a:endParaRPr lang="cs-CZ" sz="1800" smtClean="0">
              <a:solidFill>
                <a:schemeClr val="tx1"/>
              </a:solidFill>
            </a:endParaRPr>
          </a:p>
          <a:p>
            <a:r>
              <a:rPr lang="cs-CZ" sz="1800" smtClean="0">
                <a:solidFill>
                  <a:schemeClr val="tx1"/>
                </a:solidFill>
              </a:rPr>
              <a:t>Téma</a:t>
            </a:r>
            <a:r>
              <a:rPr lang="cs-CZ" sz="1800">
                <a:solidFill>
                  <a:schemeClr val="tx1"/>
                </a:solidFill>
              </a:rPr>
              <a:t>: </a:t>
            </a:r>
            <a:r>
              <a:rPr lang="cs-CZ" sz="2400" smtClean="0"/>
              <a:t>Possessive Adjectives</a:t>
            </a:r>
            <a:r>
              <a:rPr lang="en-US" sz="2400"/>
              <a:t/>
            </a:r>
            <a:br>
              <a:rPr lang="en-US" sz="2400"/>
            </a:br>
            <a:r>
              <a:rPr lang="cs-CZ" sz="1800" smtClean="0"/>
              <a:t/>
            </a:r>
            <a:br>
              <a:rPr lang="cs-CZ" sz="1800" smtClean="0"/>
            </a:br>
            <a:r>
              <a:rPr lang="en-US" sz="1800"/>
              <a:t>6. ročník</a:t>
            </a:r>
            <a:r>
              <a:rPr lang="cs-CZ" sz="1800" smtClean="0"/>
              <a:t/>
            </a:r>
            <a:br>
              <a:rPr lang="cs-CZ" sz="1800" smtClean="0"/>
            </a:br>
            <a:r>
              <a:rPr lang="cs-CZ" sz="1800" smtClean="0"/>
              <a:t/>
            </a:r>
            <a:br>
              <a:rPr lang="cs-CZ" sz="1800" smtClean="0"/>
            </a:br>
            <a:r>
              <a:rPr lang="cs-CZ" sz="1800" smtClean="0"/>
              <a:t/>
            </a:r>
            <a:br>
              <a:rPr lang="cs-CZ" sz="1800" smtClean="0"/>
            </a:br>
            <a:r>
              <a:rPr lang="en-US" sz="2000" smtClean="0"/>
              <a:t>6. ročník </a:t>
            </a:r>
            <a:br>
              <a:rPr lang="en-US" sz="2000" smtClean="0"/>
            </a:br>
            <a:r>
              <a:rPr lang="en-US" sz="3600" smtClean="0"/>
              <a:t/>
            </a:r>
            <a:br>
              <a:rPr lang="en-US" sz="3600" smtClean="0"/>
            </a:br>
            <a:endParaRPr lang="en-US" sz="3600" smtClean="0"/>
          </a:p>
        </p:txBody>
      </p:sp>
      <p:sp>
        <p:nvSpPr>
          <p:cNvPr id="3" name="Rectangle 3"/>
          <p:cNvSpPr txBox="1">
            <a:spLocks noChangeArrowheads="1"/>
          </p:cNvSpPr>
          <p:nvPr/>
        </p:nvSpPr>
        <p:spPr>
          <a:xfrm>
            <a:off x="1371600" y="5791200"/>
            <a:ext cx="6400800" cy="762000"/>
          </a:xfrm>
          <a:prstGeom prst="rect">
            <a:avLst/>
          </a:prstGeom>
        </p:spPr>
        <p:txBody>
          <a:bodyPr/>
          <a:lstStyle>
            <a:lvl1pPr marL="342900" indent="-342900" algn="l" rtl="0" eaLnBrk="1" latinLnBrk="0" hangingPunct="1">
              <a:spcBef>
                <a:spcPct val="20000"/>
              </a:spcBef>
              <a:buClr>
                <a:schemeClr val="tx2"/>
              </a:buClr>
              <a:buSzPct val="50000"/>
              <a:buFont typeface="Wingdings 2"/>
              <a:buChar char=""/>
              <a:defRPr kumimoji="0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latinLnBrk="0" hangingPunct="1">
              <a:spcBef>
                <a:spcPct val="20000"/>
              </a:spcBef>
              <a:buClr>
                <a:schemeClr val="tx2"/>
              </a:buClr>
              <a:buSzPct val="60000"/>
              <a:buFont typeface="Wingdings 2"/>
              <a:buChar char="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latinLnBrk="0" hangingPunct="1">
              <a:spcBef>
                <a:spcPct val="20000"/>
              </a:spcBef>
              <a:buClr>
                <a:schemeClr val="tx2"/>
              </a:buClr>
              <a:buSzPct val="60000"/>
              <a:buFont typeface="Wingdings 2"/>
              <a:buChar char="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latinLnBrk="0" hangingPunct="1">
              <a:spcBef>
                <a:spcPct val="20000"/>
              </a:spcBef>
              <a:buClr>
                <a:schemeClr val="tx2"/>
              </a:buClr>
              <a:buSzPct val="60000"/>
              <a:buFont typeface="Wingdings 2"/>
              <a:buChar char="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latinLnBrk="0" hangingPunct="1">
              <a:spcBef>
                <a:spcPct val="20000"/>
              </a:spcBef>
              <a:buClr>
                <a:schemeClr val="tx2"/>
              </a:buClr>
              <a:buSzPct val="60000"/>
              <a:buFont typeface="Wingdings 2"/>
              <a:buChar char="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1200" smtClean="0"/>
              <a:t>Autor: Mgr. </a:t>
            </a:r>
            <a:r>
              <a:rPr lang="cs-CZ" sz="1200" smtClean="0"/>
              <a:t>Hana  Kollertová; říjen 2011</a:t>
            </a:r>
            <a:endParaRPr lang="en-US" sz="1200" smtClean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2200" y="685800"/>
            <a:ext cx="5759450" cy="925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Obrázek 5" descr="http://skoly.pb.cz/5ZS/picture.php?obrid=45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275" y="4292600"/>
            <a:ext cx="1304925" cy="1379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297353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Zástupný symbol pro text 6"/>
          <p:cNvSpPr>
            <a:spLocks noGrp="1"/>
          </p:cNvSpPr>
          <p:nvPr>
            <p:ph type="body" idx="1"/>
          </p:nvPr>
        </p:nvSpPr>
        <p:spPr>
          <a:xfrm>
            <a:off x="467544" y="476672"/>
            <a:ext cx="1800200" cy="639762"/>
          </a:xfrm>
        </p:spPr>
        <p:txBody>
          <a:bodyPr>
            <a:normAutofit fontScale="92500" lnSpcReduction="20000"/>
          </a:bodyPr>
          <a:lstStyle/>
          <a:p>
            <a:pPr algn="ctr"/>
            <a:r>
              <a:rPr lang="cs-CZ" smtClean="0"/>
              <a:t>Personal Pronouns</a:t>
            </a:r>
            <a:endParaRPr lang="cs-CZ"/>
          </a:p>
        </p:txBody>
      </p:sp>
      <p:sp>
        <p:nvSpPr>
          <p:cNvPr id="8" name="Zástupný symbol pro obsah 7"/>
          <p:cNvSpPr>
            <a:spLocks noGrp="1"/>
          </p:cNvSpPr>
          <p:nvPr>
            <p:ph sz="half" idx="2"/>
          </p:nvPr>
        </p:nvSpPr>
        <p:spPr>
          <a:xfrm>
            <a:off x="457200" y="1340769"/>
            <a:ext cx="1666528" cy="3600400"/>
          </a:xfrm>
        </p:spPr>
        <p:txBody>
          <a:bodyPr/>
          <a:lstStyle/>
          <a:p>
            <a:pPr marL="0" indent="0" algn="ctr">
              <a:buNone/>
            </a:pPr>
            <a:r>
              <a:rPr lang="cs-CZ" smtClean="0"/>
              <a:t>I</a:t>
            </a:r>
          </a:p>
          <a:p>
            <a:pPr marL="0" indent="0" algn="ctr">
              <a:buNone/>
            </a:pPr>
            <a:r>
              <a:rPr lang="cs-CZ" smtClean="0"/>
              <a:t>you</a:t>
            </a:r>
          </a:p>
          <a:p>
            <a:pPr marL="0" indent="0" algn="ctr">
              <a:buNone/>
            </a:pPr>
            <a:r>
              <a:rPr lang="cs-CZ" smtClean="0"/>
              <a:t>he</a:t>
            </a:r>
          </a:p>
          <a:p>
            <a:pPr marL="0" indent="0" algn="ctr">
              <a:buNone/>
            </a:pPr>
            <a:r>
              <a:rPr lang="cs-CZ" smtClean="0"/>
              <a:t>she</a:t>
            </a:r>
          </a:p>
          <a:p>
            <a:pPr marL="0" indent="0" algn="ctr">
              <a:buNone/>
            </a:pPr>
            <a:r>
              <a:rPr lang="cs-CZ" smtClean="0"/>
              <a:t>it</a:t>
            </a:r>
          </a:p>
          <a:p>
            <a:pPr marL="0" indent="0" algn="ctr">
              <a:buNone/>
            </a:pPr>
            <a:r>
              <a:rPr lang="cs-CZ" smtClean="0"/>
              <a:t>we</a:t>
            </a:r>
          </a:p>
          <a:p>
            <a:pPr marL="0" indent="0" algn="ctr">
              <a:buNone/>
            </a:pPr>
            <a:r>
              <a:rPr lang="cs-CZ" smtClean="0"/>
              <a:t>you</a:t>
            </a:r>
          </a:p>
          <a:p>
            <a:pPr marL="0" indent="0" algn="ctr">
              <a:buNone/>
            </a:pPr>
            <a:r>
              <a:rPr lang="cs-CZ" smtClean="0"/>
              <a:t>they</a:t>
            </a:r>
            <a:endParaRPr lang="cs-CZ"/>
          </a:p>
        </p:txBody>
      </p:sp>
      <p:sp>
        <p:nvSpPr>
          <p:cNvPr id="9" name="Zástupný symbol pro text 8"/>
          <p:cNvSpPr>
            <a:spLocks noGrp="1"/>
          </p:cNvSpPr>
          <p:nvPr>
            <p:ph type="body" sz="quarter" idx="3"/>
          </p:nvPr>
        </p:nvSpPr>
        <p:spPr>
          <a:xfrm>
            <a:off x="2555776" y="476672"/>
            <a:ext cx="1944216" cy="639762"/>
          </a:xfrm>
        </p:spPr>
        <p:txBody>
          <a:bodyPr>
            <a:normAutofit fontScale="92500" lnSpcReduction="20000"/>
          </a:bodyPr>
          <a:lstStyle/>
          <a:p>
            <a:pPr algn="ctr"/>
            <a:r>
              <a:rPr lang="cs-CZ" smtClean="0"/>
              <a:t>Possessive Adjectives</a:t>
            </a:r>
            <a:endParaRPr lang="cs-CZ"/>
          </a:p>
        </p:txBody>
      </p:sp>
      <p:sp>
        <p:nvSpPr>
          <p:cNvPr id="10" name="Zástupný symbol pro obsah 9"/>
          <p:cNvSpPr>
            <a:spLocks noGrp="1"/>
          </p:cNvSpPr>
          <p:nvPr>
            <p:ph sz="quarter" idx="4"/>
          </p:nvPr>
        </p:nvSpPr>
        <p:spPr>
          <a:xfrm>
            <a:off x="2411761" y="1340769"/>
            <a:ext cx="2304256" cy="3744416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cs-CZ" smtClean="0"/>
              <a:t>my cat</a:t>
            </a:r>
          </a:p>
          <a:p>
            <a:pPr marL="0" indent="0" algn="ctr">
              <a:buNone/>
            </a:pPr>
            <a:r>
              <a:rPr lang="cs-CZ" smtClean="0"/>
              <a:t>your shirt</a:t>
            </a:r>
          </a:p>
          <a:p>
            <a:pPr marL="0" indent="0" algn="ctr">
              <a:buNone/>
            </a:pPr>
            <a:r>
              <a:rPr lang="cs-CZ" smtClean="0"/>
              <a:t>his book</a:t>
            </a:r>
          </a:p>
          <a:p>
            <a:pPr marL="0" indent="0" algn="ctr">
              <a:buNone/>
            </a:pPr>
            <a:r>
              <a:rPr lang="cs-CZ" smtClean="0"/>
              <a:t>her pen</a:t>
            </a:r>
          </a:p>
          <a:p>
            <a:pPr marL="0" indent="0" algn="ctr">
              <a:buNone/>
            </a:pPr>
            <a:r>
              <a:rPr lang="cs-CZ" smtClean="0"/>
              <a:t>its food</a:t>
            </a:r>
          </a:p>
          <a:p>
            <a:pPr marL="0" indent="0" algn="ctr">
              <a:buNone/>
            </a:pPr>
            <a:r>
              <a:rPr lang="cs-CZ" smtClean="0"/>
              <a:t>our house</a:t>
            </a:r>
          </a:p>
          <a:p>
            <a:pPr marL="0" indent="0" algn="ctr">
              <a:buNone/>
            </a:pPr>
            <a:r>
              <a:rPr lang="cs-CZ" smtClean="0"/>
              <a:t>your car</a:t>
            </a:r>
          </a:p>
          <a:p>
            <a:pPr marL="0" indent="0" algn="ctr">
              <a:buNone/>
            </a:pPr>
            <a:r>
              <a:rPr lang="cs-CZ" smtClean="0"/>
              <a:t>their school</a:t>
            </a:r>
          </a:p>
          <a:p>
            <a:pPr marL="0" indent="0" algn="ctr">
              <a:buNone/>
            </a:pPr>
            <a:endParaRPr lang="cs-CZ"/>
          </a:p>
          <a:p>
            <a:pPr marL="0" indent="0" algn="ctr">
              <a:buNone/>
            </a:pPr>
            <a:endParaRPr lang="cs-CZ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7173" y="574576"/>
            <a:ext cx="990600" cy="1676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7720" y="1774726"/>
            <a:ext cx="1076325" cy="952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5229200"/>
            <a:ext cx="1645444" cy="10311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Obrázek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24718" y="5128028"/>
            <a:ext cx="923925" cy="1233488"/>
          </a:xfrm>
          <a:prstGeom prst="rect">
            <a:avLst/>
          </a:prstGeom>
        </p:spPr>
      </p:pic>
      <p:pic>
        <p:nvPicPr>
          <p:cNvPr id="11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77151" y="3045594"/>
            <a:ext cx="855305" cy="1115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Obrázek 1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296" y="2727226"/>
            <a:ext cx="1656184" cy="876300"/>
          </a:xfrm>
          <a:prstGeom prst="rect">
            <a:avLst/>
          </a:prstGeom>
        </p:spPr>
      </p:pic>
      <p:pic>
        <p:nvPicPr>
          <p:cNvPr id="3" name="Obrázek 2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5882" y="4742614"/>
            <a:ext cx="1535787" cy="9731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1935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smtClean="0"/>
              <a:t>Complete:</a:t>
            </a:r>
            <a:endParaRPr lang="cs-CZ" sz="400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cs-CZ" smtClean="0"/>
              <a:t>I have a car. This is ………… car.</a:t>
            </a:r>
          </a:p>
          <a:p>
            <a:r>
              <a:rPr lang="cs-CZ" smtClean="0"/>
              <a:t>Sara has new shoes. These are ………… shoes.</a:t>
            </a:r>
          </a:p>
          <a:p>
            <a:r>
              <a:rPr lang="cs-CZ" smtClean="0"/>
              <a:t>They have got a house. This is ………… house.</a:t>
            </a:r>
          </a:p>
          <a:p>
            <a:r>
              <a:rPr lang="cs-CZ" smtClean="0"/>
              <a:t>We have some books. These are ………… books.</a:t>
            </a:r>
          </a:p>
          <a:p>
            <a:r>
              <a:rPr lang="cs-CZ" smtClean="0"/>
              <a:t>Tony has got a key. This is ………… key.</a:t>
            </a:r>
          </a:p>
          <a:p>
            <a:r>
              <a:rPr lang="cs-CZ" smtClean="0"/>
              <a:t>You have a kite. This is ………… kite.</a:t>
            </a:r>
          </a:p>
          <a:p>
            <a:r>
              <a:rPr lang="cs-CZ" smtClean="0"/>
              <a:t>The dog has a ball. This is ………… ball.</a:t>
            </a: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7294169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smtClean="0"/>
              <a:t>Complete:</a:t>
            </a:r>
            <a:endParaRPr lang="cs-CZ" sz="400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smtClean="0"/>
              <a:t>I have a car. This is </a:t>
            </a:r>
            <a:r>
              <a:rPr lang="cs-CZ" smtClean="0">
                <a:solidFill>
                  <a:schemeClr val="accent1"/>
                </a:solidFill>
              </a:rPr>
              <a:t>my</a:t>
            </a:r>
            <a:r>
              <a:rPr lang="cs-CZ" smtClean="0"/>
              <a:t> car.</a:t>
            </a:r>
          </a:p>
          <a:p>
            <a:r>
              <a:rPr lang="cs-CZ" smtClean="0"/>
              <a:t>Sara has new shoes. These are </a:t>
            </a:r>
            <a:r>
              <a:rPr lang="cs-CZ" smtClean="0">
                <a:solidFill>
                  <a:schemeClr val="accent1"/>
                </a:solidFill>
              </a:rPr>
              <a:t>her </a:t>
            </a:r>
            <a:r>
              <a:rPr lang="cs-CZ" smtClean="0"/>
              <a:t>shoes.</a:t>
            </a:r>
          </a:p>
          <a:p>
            <a:r>
              <a:rPr lang="cs-CZ" smtClean="0"/>
              <a:t>They have got a house. This is </a:t>
            </a:r>
            <a:r>
              <a:rPr lang="cs-CZ" smtClean="0">
                <a:solidFill>
                  <a:schemeClr val="accent1"/>
                </a:solidFill>
              </a:rPr>
              <a:t>their </a:t>
            </a:r>
            <a:r>
              <a:rPr lang="cs-CZ" smtClean="0"/>
              <a:t>house.</a:t>
            </a:r>
          </a:p>
          <a:p>
            <a:r>
              <a:rPr lang="cs-CZ" smtClean="0"/>
              <a:t>We have some books. These are </a:t>
            </a:r>
            <a:r>
              <a:rPr lang="cs-CZ" smtClean="0">
                <a:solidFill>
                  <a:schemeClr val="accent1"/>
                </a:solidFill>
              </a:rPr>
              <a:t>our </a:t>
            </a:r>
            <a:r>
              <a:rPr lang="cs-CZ" smtClean="0"/>
              <a:t>books.</a:t>
            </a:r>
          </a:p>
          <a:p>
            <a:r>
              <a:rPr lang="cs-CZ" smtClean="0"/>
              <a:t>Tony has got a key. This is </a:t>
            </a:r>
            <a:r>
              <a:rPr lang="cs-CZ" smtClean="0">
                <a:solidFill>
                  <a:schemeClr val="accent1"/>
                </a:solidFill>
              </a:rPr>
              <a:t>his </a:t>
            </a:r>
            <a:r>
              <a:rPr lang="cs-CZ" smtClean="0"/>
              <a:t>key.</a:t>
            </a:r>
          </a:p>
          <a:p>
            <a:r>
              <a:rPr lang="cs-CZ" smtClean="0"/>
              <a:t>You have a kite. This is </a:t>
            </a:r>
            <a:r>
              <a:rPr lang="cs-CZ" smtClean="0">
                <a:solidFill>
                  <a:schemeClr val="accent1"/>
                </a:solidFill>
              </a:rPr>
              <a:t>your</a:t>
            </a:r>
            <a:r>
              <a:rPr lang="cs-CZ" smtClean="0">
                <a:solidFill>
                  <a:schemeClr val="accent3">
                    <a:lumMod val="75000"/>
                  </a:schemeClr>
                </a:solidFill>
              </a:rPr>
              <a:t> </a:t>
            </a:r>
            <a:r>
              <a:rPr lang="cs-CZ" smtClean="0"/>
              <a:t>kite.</a:t>
            </a:r>
          </a:p>
          <a:p>
            <a:r>
              <a:rPr lang="cs-CZ" smtClean="0"/>
              <a:t>The dog has a ball. This is </a:t>
            </a:r>
            <a:r>
              <a:rPr lang="cs-CZ" smtClean="0">
                <a:solidFill>
                  <a:schemeClr val="accent1"/>
                </a:solidFill>
              </a:rPr>
              <a:t>its</a:t>
            </a:r>
            <a:r>
              <a:rPr lang="cs-CZ" smtClean="0">
                <a:solidFill>
                  <a:schemeClr val="accent3">
                    <a:lumMod val="75000"/>
                  </a:schemeClr>
                </a:solidFill>
              </a:rPr>
              <a:t> </a:t>
            </a:r>
            <a:r>
              <a:rPr lang="cs-CZ" smtClean="0"/>
              <a:t>ball.</a:t>
            </a: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98820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smtClean="0"/>
              <a:t>Tick the correct sentences:</a:t>
            </a:r>
            <a:endParaRPr lang="cs-CZ" sz="400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cs-CZ" smtClean="0"/>
              <a:t>I can´t open the door. I haven´t got your key.</a:t>
            </a:r>
          </a:p>
          <a:p>
            <a:r>
              <a:rPr lang="cs-CZ" smtClean="0"/>
              <a:t>Sally is married. His husband works in a bank.</a:t>
            </a:r>
          </a:p>
          <a:p>
            <a:r>
              <a:rPr lang="cs-CZ" smtClean="0"/>
              <a:t>The children are doing their homework.</a:t>
            </a:r>
          </a:p>
          <a:p>
            <a:r>
              <a:rPr lang="cs-CZ" smtClean="0"/>
              <a:t>I know that girl but I don´t know her name.</a:t>
            </a:r>
          </a:p>
          <a:p>
            <a:r>
              <a:rPr lang="cs-CZ" smtClean="0"/>
              <a:t>We live in Basildon. We´re house is in Church Street.</a:t>
            </a: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6685012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smtClean="0"/>
              <a:t>Tick the correct sentences:</a:t>
            </a:r>
            <a:endParaRPr lang="cs-CZ" sz="400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1600200"/>
            <a:ext cx="8579296" cy="4525963"/>
          </a:xfrm>
        </p:spPr>
        <p:txBody>
          <a:bodyPr>
            <a:normAutofit fontScale="92500"/>
          </a:bodyPr>
          <a:lstStyle/>
          <a:p>
            <a:r>
              <a:rPr lang="cs-CZ" smtClean="0"/>
              <a:t>I can´t open the door. I haven´t got </a:t>
            </a:r>
            <a:r>
              <a:rPr lang="cs-CZ" smtClean="0">
                <a:solidFill>
                  <a:schemeClr val="accent1"/>
                </a:solidFill>
              </a:rPr>
              <a:t>your</a:t>
            </a:r>
            <a:r>
              <a:rPr lang="cs-CZ" smtClean="0"/>
              <a:t> key.     </a:t>
            </a:r>
            <a:r>
              <a:rPr lang="cs-CZ" smtClean="0">
                <a:solidFill>
                  <a:schemeClr val="accent1"/>
                </a:solidFill>
              </a:rPr>
              <a:t>X</a:t>
            </a:r>
          </a:p>
          <a:p>
            <a:r>
              <a:rPr lang="cs-CZ" smtClean="0"/>
              <a:t>Sally is married. </a:t>
            </a:r>
            <a:r>
              <a:rPr lang="cs-CZ" smtClean="0">
                <a:solidFill>
                  <a:schemeClr val="accent1"/>
                </a:solidFill>
              </a:rPr>
              <a:t>His </a:t>
            </a:r>
            <a:r>
              <a:rPr lang="cs-CZ" smtClean="0"/>
              <a:t>husband works in a bank.  </a:t>
            </a:r>
            <a:r>
              <a:rPr lang="cs-CZ" smtClean="0">
                <a:solidFill>
                  <a:schemeClr val="accent1"/>
                </a:solidFill>
              </a:rPr>
              <a:t>X</a:t>
            </a:r>
          </a:p>
          <a:p>
            <a:r>
              <a:rPr lang="cs-CZ" smtClean="0"/>
              <a:t>The children are doing </a:t>
            </a:r>
            <a:r>
              <a:rPr lang="cs-CZ" smtClean="0">
                <a:solidFill>
                  <a:schemeClr val="accent1"/>
                </a:solidFill>
              </a:rPr>
              <a:t>their </a:t>
            </a:r>
            <a:r>
              <a:rPr lang="cs-CZ" smtClean="0"/>
              <a:t>homework.             </a:t>
            </a:r>
            <a:r>
              <a:rPr lang="cs-CZ" smtClean="0">
                <a:solidFill>
                  <a:schemeClr val="accent1"/>
                </a:solidFill>
                <a:sym typeface="Wingdings"/>
              </a:rPr>
              <a:t></a:t>
            </a:r>
            <a:endParaRPr lang="cs-CZ" smtClean="0">
              <a:solidFill>
                <a:schemeClr val="accent1"/>
              </a:solidFill>
            </a:endParaRPr>
          </a:p>
          <a:p>
            <a:r>
              <a:rPr lang="cs-CZ" smtClean="0"/>
              <a:t>I know that girl but I don´t know </a:t>
            </a:r>
            <a:r>
              <a:rPr lang="cs-CZ" smtClean="0">
                <a:solidFill>
                  <a:schemeClr val="accent1"/>
                </a:solidFill>
              </a:rPr>
              <a:t>her </a:t>
            </a:r>
            <a:r>
              <a:rPr lang="cs-CZ" smtClean="0"/>
              <a:t>name.</a:t>
            </a:r>
            <a:r>
              <a:rPr lang="cs-CZ" smtClean="0">
                <a:solidFill>
                  <a:schemeClr val="accent2">
                    <a:lumMod val="60000"/>
                    <a:lumOff val="40000"/>
                  </a:schemeClr>
                </a:solidFill>
                <a:sym typeface="Wingdings"/>
              </a:rPr>
              <a:t>       </a:t>
            </a:r>
            <a:r>
              <a:rPr lang="cs-CZ" smtClean="0">
                <a:solidFill>
                  <a:schemeClr val="accent1"/>
                </a:solidFill>
                <a:sym typeface="Wingdings"/>
              </a:rPr>
              <a:t></a:t>
            </a:r>
            <a:endParaRPr lang="cs-CZ" smtClean="0">
              <a:solidFill>
                <a:schemeClr val="accent1"/>
              </a:solidFill>
            </a:endParaRPr>
          </a:p>
          <a:p>
            <a:r>
              <a:rPr lang="cs-CZ" smtClean="0"/>
              <a:t>We live in Basildon. </a:t>
            </a:r>
            <a:r>
              <a:rPr lang="cs-CZ" smtClean="0">
                <a:solidFill>
                  <a:schemeClr val="accent1"/>
                </a:solidFill>
              </a:rPr>
              <a:t>We´re</a:t>
            </a:r>
            <a:r>
              <a:rPr lang="cs-CZ" smtClean="0"/>
              <a:t> house is in Church   </a:t>
            </a:r>
            <a:r>
              <a:rPr lang="cs-CZ" smtClean="0">
                <a:solidFill>
                  <a:schemeClr val="accent1"/>
                </a:solidFill>
              </a:rPr>
              <a:t>X </a:t>
            </a:r>
            <a:r>
              <a:rPr lang="cs-CZ" smtClean="0"/>
              <a:t>Street.</a:t>
            </a:r>
          </a:p>
          <a:p>
            <a:endParaRPr lang="cs-CZ"/>
          </a:p>
          <a:p>
            <a:pPr marL="0" indent="0">
              <a:buNone/>
            </a:pPr>
            <a:r>
              <a:rPr lang="cs-CZ" sz="4300" smtClean="0"/>
              <a:t>Now correct the mistakes:</a:t>
            </a:r>
            <a:endParaRPr lang="cs-CZ" sz="4300"/>
          </a:p>
        </p:txBody>
      </p:sp>
    </p:spTree>
    <p:extLst>
      <p:ext uri="{BB962C8B-B14F-4D97-AF65-F5344CB8AC3E}">
        <p14:creationId xmlns:p14="http://schemas.microsoft.com/office/powerpoint/2010/main" val="28265926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0" indent="0"/>
            <a:r>
              <a:rPr lang="cs-CZ" sz="4000" smtClean="0"/>
              <a:t>Now correct the mistakes:</a:t>
            </a:r>
            <a:endParaRPr lang="cs-CZ" sz="400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1600200"/>
            <a:ext cx="8579296" cy="4525963"/>
          </a:xfrm>
        </p:spPr>
        <p:txBody>
          <a:bodyPr>
            <a:normAutofit/>
          </a:bodyPr>
          <a:lstStyle/>
          <a:p>
            <a:r>
              <a:rPr lang="cs-CZ" smtClean="0"/>
              <a:t>I can´t open the door. I haven´t got </a:t>
            </a:r>
            <a:r>
              <a:rPr lang="cs-CZ" smtClean="0">
                <a:solidFill>
                  <a:schemeClr val="accent1"/>
                </a:solidFill>
              </a:rPr>
              <a:t>my</a:t>
            </a:r>
            <a:r>
              <a:rPr lang="cs-CZ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 </a:t>
            </a:r>
            <a:r>
              <a:rPr lang="cs-CZ" smtClean="0"/>
              <a:t>key.       </a:t>
            </a:r>
            <a:r>
              <a:rPr lang="cs-CZ" smtClean="0">
                <a:solidFill>
                  <a:schemeClr val="accent1"/>
                </a:solidFill>
              </a:rPr>
              <a:t>X</a:t>
            </a:r>
          </a:p>
          <a:p>
            <a:r>
              <a:rPr lang="cs-CZ" smtClean="0"/>
              <a:t>Sally is married. </a:t>
            </a:r>
            <a:r>
              <a:rPr lang="cs-CZ" smtClean="0">
                <a:solidFill>
                  <a:schemeClr val="accent1"/>
                </a:solidFill>
              </a:rPr>
              <a:t>Her </a:t>
            </a:r>
            <a:r>
              <a:rPr lang="cs-CZ" smtClean="0"/>
              <a:t>husband works in a bank. </a:t>
            </a:r>
            <a:r>
              <a:rPr lang="cs-CZ" smtClean="0">
                <a:solidFill>
                  <a:schemeClr val="accent1"/>
                </a:solidFill>
              </a:rPr>
              <a:t>X</a:t>
            </a:r>
          </a:p>
          <a:p>
            <a:r>
              <a:rPr lang="cs-CZ" smtClean="0"/>
              <a:t>The children are doing their</a:t>
            </a:r>
            <a:r>
              <a:rPr lang="cs-CZ" smtClean="0">
                <a:solidFill>
                  <a:schemeClr val="accent1"/>
                </a:solidFill>
              </a:rPr>
              <a:t> </a:t>
            </a:r>
            <a:r>
              <a:rPr lang="cs-CZ" smtClean="0"/>
              <a:t>homework.            </a:t>
            </a:r>
            <a:r>
              <a:rPr lang="cs-CZ" smtClean="0">
                <a:solidFill>
                  <a:schemeClr val="accent1"/>
                </a:solidFill>
                <a:sym typeface="Wingdings"/>
              </a:rPr>
              <a:t></a:t>
            </a:r>
            <a:endParaRPr lang="cs-CZ" smtClean="0">
              <a:solidFill>
                <a:schemeClr val="accent1"/>
              </a:solidFill>
            </a:endParaRPr>
          </a:p>
          <a:p>
            <a:r>
              <a:rPr lang="cs-CZ" smtClean="0"/>
              <a:t>I know that girl but I don´t know her name.</a:t>
            </a:r>
            <a:r>
              <a:rPr lang="cs-CZ" smtClean="0">
                <a:solidFill>
                  <a:schemeClr val="accent2">
                    <a:lumMod val="60000"/>
                    <a:lumOff val="40000"/>
                  </a:schemeClr>
                </a:solidFill>
                <a:sym typeface="Wingdings"/>
              </a:rPr>
              <a:t>      </a:t>
            </a:r>
            <a:r>
              <a:rPr lang="cs-CZ" smtClean="0">
                <a:solidFill>
                  <a:schemeClr val="accent1"/>
                </a:solidFill>
                <a:sym typeface="Wingdings"/>
              </a:rPr>
              <a:t></a:t>
            </a:r>
            <a:endParaRPr lang="cs-CZ" smtClean="0">
              <a:solidFill>
                <a:schemeClr val="accent1"/>
              </a:solidFill>
            </a:endParaRPr>
          </a:p>
          <a:p>
            <a:r>
              <a:rPr lang="cs-CZ" smtClean="0"/>
              <a:t>We live in Basildon. </a:t>
            </a:r>
            <a:r>
              <a:rPr lang="cs-CZ" smtClean="0">
                <a:solidFill>
                  <a:schemeClr val="accent1"/>
                </a:solidFill>
              </a:rPr>
              <a:t>Our</a:t>
            </a:r>
            <a:r>
              <a:rPr lang="cs-CZ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 </a:t>
            </a:r>
            <a:r>
              <a:rPr lang="cs-CZ" smtClean="0"/>
              <a:t>house is in Church     </a:t>
            </a:r>
            <a:r>
              <a:rPr lang="cs-CZ" smtClean="0">
                <a:solidFill>
                  <a:schemeClr val="accent1"/>
                </a:solidFill>
              </a:rPr>
              <a:t>X </a:t>
            </a:r>
            <a:r>
              <a:rPr lang="cs-CZ" smtClean="0"/>
              <a:t>Street.</a:t>
            </a:r>
          </a:p>
          <a:p>
            <a:pPr marL="0" indent="0">
              <a:buNone/>
            </a:pP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720938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smtClean="0"/>
              <a:t>Metodický list</a:t>
            </a:r>
            <a:endParaRPr lang="cs-CZ" sz="400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0" y="1600200"/>
            <a:ext cx="9144000" cy="499715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cs-CZ" sz="2800" smtClean="0"/>
              <a:t>Žák:</a:t>
            </a:r>
          </a:p>
          <a:p>
            <a:r>
              <a:rPr lang="cs-CZ" sz="2800" smtClean="0"/>
              <a:t>si zopakuje </a:t>
            </a:r>
            <a:r>
              <a:rPr lang="cs-CZ" sz="2800" smtClean="0"/>
              <a:t>tvary nesamostatných přivlastňovacích zájmen, uvědomí si rozdíly od osobních zájmen (list 2)</a:t>
            </a:r>
            <a:endParaRPr lang="cs-CZ" sz="2800" smtClean="0"/>
          </a:p>
          <a:p>
            <a:r>
              <a:rPr lang="cs-CZ" sz="2800" smtClean="0"/>
              <a:t>doplní vhodný </a:t>
            </a:r>
            <a:r>
              <a:rPr lang="cs-CZ" sz="2800" smtClean="0"/>
              <a:t>tvar (3)</a:t>
            </a:r>
          </a:p>
          <a:p>
            <a:r>
              <a:rPr lang="cs-CZ" sz="2800" smtClean="0"/>
              <a:t>vybere gramaticky a logicky správné věty (5</a:t>
            </a:r>
            <a:r>
              <a:rPr lang="cs-CZ" sz="2800" smtClean="0"/>
              <a:t>)</a:t>
            </a:r>
          </a:p>
          <a:p>
            <a:r>
              <a:rPr lang="cs-CZ" sz="2800"/>
              <a:t>zpětná vazba, čte a překládá (4, </a:t>
            </a:r>
            <a:r>
              <a:rPr lang="cs-CZ" sz="2800" smtClean="0"/>
              <a:t>6 – opraví chybné věty)</a:t>
            </a:r>
            <a:endParaRPr lang="cs-CZ" sz="2800"/>
          </a:p>
          <a:p>
            <a:r>
              <a:rPr lang="cs-CZ" sz="2800" smtClean="0"/>
              <a:t>hodnocení </a:t>
            </a:r>
            <a:r>
              <a:rPr lang="cs-CZ" sz="2800"/>
              <a:t>práce žáků, hodiny</a:t>
            </a:r>
            <a:endParaRPr lang="cs-CZ" sz="2800" smtClean="0"/>
          </a:p>
          <a:p>
            <a:endParaRPr lang="cs-CZ" sz="2800" smtClean="0"/>
          </a:p>
        </p:txBody>
      </p:sp>
    </p:spTree>
    <p:extLst>
      <p:ext uri="{BB962C8B-B14F-4D97-AF65-F5344CB8AC3E}">
        <p14:creationId xmlns:p14="http://schemas.microsoft.com/office/powerpoint/2010/main" val="34877132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 algn="ctr" rtl="0" eaLnBrk="1" latinLnBrk="0" hangingPunct="1">
              <a:spcBef>
                <a:spcPct val="0"/>
              </a:spcBef>
              <a:buNone/>
              <a:defRPr kumimoji="0" lang="zh-CN" altLang="en-US" sz="4400" b="1" kern="1200" dirty="0">
                <a:ln w="11430"/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44450" dist="41910" dir="3600000" algn="tl">
                    <a:srgbClr val="000000">
                      <a:alpha val="5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eaLnBrk="1" latinLnBrk="0" hangingPunct="1">
              <a:defRPr kumimoji="0">
                <a:solidFill>
                  <a:schemeClr val="tx2"/>
                </a:solidFill>
              </a:defRPr>
            </a:lvl2pPr>
            <a:lvl3pPr eaLnBrk="1" latinLnBrk="0" hangingPunct="1">
              <a:defRPr kumimoji="0">
                <a:solidFill>
                  <a:schemeClr val="tx2"/>
                </a:solidFill>
              </a:defRPr>
            </a:lvl3pPr>
            <a:lvl4pPr eaLnBrk="1" latinLnBrk="0" hangingPunct="1">
              <a:defRPr kumimoji="0">
                <a:solidFill>
                  <a:schemeClr val="tx2"/>
                </a:solidFill>
              </a:defRPr>
            </a:lvl4pPr>
            <a:lvl5pPr eaLnBrk="1" latinLnBrk="0" hangingPunct="1">
              <a:defRPr kumimoji="0">
                <a:solidFill>
                  <a:schemeClr val="tx2"/>
                </a:solidFill>
              </a:defRPr>
            </a:lvl5pPr>
            <a:lvl6pPr eaLnBrk="1" latinLnBrk="0" hangingPunct="1">
              <a:defRPr kumimoji="0">
                <a:solidFill>
                  <a:schemeClr val="tx2"/>
                </a:solidFill>
              </a:defRPr>
            </a:lvl6pPr>
            <a:lvl7pPr eaLnBrk="1" latinLnBrk="0" hangingPunct="1">
              <a:defRPr kumimoji="0">
                <a:solidFill>
                  <a:schemeClr val="tx2"/>
                </a:solidFill>
              </a:defRPr>
            </a:lvl7pPr>
            <a:lvl8pPr eaLnBrk="1" latinLnBrk="0" hangingPunct="1">
              <a:defRPr kumimoji="0">
                <a:solidFill>
                  <a:schemeClr val="tx2"/>
                </a:solidFill>
              </a:defRPr>
            </a:lvl8pPr>
            <a:lvl9pPr eaLnBrk="1" latinLnBrk="0" hangingPunct="1">
              <a:defRPr kumimoji="0">
                <a:solidFill>
                  <a:schemeClr val="tx2"/>
                </a:solidFill>
              </a:defRPr>
            </a:lvl9pPr>
          </a:lstStyle>
          <a:p>
            <a:r>
              <a:rPr lang="cs-CZ" sz="4000" smtClean="0">
                <a:latin typeface="Times New Roman" pitchFamily="18" charset="0"/>
                <a:cs typeface="Times New Roman" pitchFamily="18" charset="0"/>
              </a:rPr>
              <a:t>Zdroje</a:t>
            </a:r>
            <a:r>
              <a:rPr lang="cs-CZ" smtClean="0">
                <a:latin typeface="Times New Roman" pitchFamily="18" charset="0"/>
                <a:cs typeface="Times New Roman" pitchFamily="18" charset="0"/>
              </a:rPr>
              <a:t>:</a:t>
            </a:r>
            <a:endParaRPr lang="cs-CZ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Zástupný symbol pro obsah 2"/>
          <p:cNvSpPr txBox="1">
            <a:spLocks/>
          </p:cNvSpPr>
          <p:nvPr/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rtl="0" eaLnBrk="1" latinLnBrk="0" hangingPunct="1">
              <a:spcBef>
                <a:spcPct val="20000"/>
              </a:spcBef>
              <a:buClr>
                <a:schemeClr val="tx2"/>
              </a:buClr>
              <a:buSzPct val="50000"/>
              <a:buFont typeface="Wingdings 2"/>
              <a:buChar char=""/>
              <a:defRPr kumimoji="0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latinLnBrk="0" hangingPunct="1">
              <a:spcBef>
                <a:spcPct val="20000"/>
              </a:spcBef>
              <a:buClr>
                <a:schemeClr val="tx2"/>
              </a:buClr>
              <a:buSzPct val="60000"/>
              <a:buFont typeface="Wingdings 2"/>
              <a:buChar char="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latinLnBrk="0" hangingPunct="1">
              <a:spcBef>
                <a:spcPct val="20000"/>
              </a:spcBef>
              <a:buClr>
                <a:schemeClr val="tx2"/>
              </a:buClr>
              <a:buSzPct val="60000"/>
              <a:buFont typeface="Wingdings 2"/>
              <a:buChar char="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latinLnBrk="0" hangingPunct="1">
              <a:spcBef>
                <a:spcPct val="20000"/>
              </a:spcBef>
              <a:buClr>
                <a:schemeClr val="tx2"/>
              </a:buClr>
              <a:buSzPct val="60000"/>
              <a:buFont typeface="Wingdings 2"/>
              <a:buChar char="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latinLnBrk="0" hangingPunct="1">
              <a:spcBef>
                <a:spcPct val="20000"/>
              </a:spcBef>
              <a:buClr>
                <a:schemeClr val="tx2"/>
              </a:buClr>
              <a:buSzPct val="60000"/>
              <a:buFont typeface="Wingdings 2"/>
              <a:buChar char="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cs-CZ" smtClean="0">
                <a:latin typeface="Times New Roman" pitchFamily="18" charset="0"/>
                <a:cs typeface="Times New Roman" pitchFamily="18" charset="0"/>
              </a:rPr>
              <a:t>autor</a:t>
            </a:r>
          </a:p>
          <a:p>
            <a:r>
              <a:rPr lang="cs-CZ" smtClean="0">
                <a:latin typeface="Times New Roman" pitchFamily="18" charset="0"/>
                <a:cs typeface="Times New Roman" pitchFamily="18" charset="0"/>
              </a:rPr>
              <a:t>Murphy, R.: English Grammar In Use, CUP, 1985</a:t>
            </a:r>
          </a:p>
          <a:p>
            <a:r>
              <a:rPr lang="cs-CZ" smtClean="0">
                <a:latin typeface="Times New Roman" pitchFamily="18" charset="0"/>
                <a:cs typeface="Times New Roman" pitchFamily="18" charset="0"/>
              </a:rPr>
              <a:t>Murphy, R.: Essential Grammar In Use, CUP, 1990</a:t>
            </a:r>
          </a:p>
          <a:p>
            <a:r>
              <a:rPr lang="cs-CZ" smtClean="0">
                <a:latin typeface="Times New Roman" pitchFamily="18" charset="0"/>
                <a:cs typeface="Times New Roman" pitchFamily="18" charset="0"/>
              </a:rPr>
              <a:t>Coe, N., Harrison, M., Paterson, K.:Oxford Practice Grammar Basic, OUP, 2006</a:t>
            </a:r>
          </a:p>
          <a:p>
            <a:r>
              <a:rPr lang="cs-CZ" smtClean="0">
                <a:latin typeface="Times New Roman" pitchFamily="18" charset="0"/>
                <a:cs typeface="Times New Roman" pitchFamily="18" charset="0"/>
              </a:rPr>
              <a:t>www.google.cz/obrázky</a:t>
            </a:r>
            <a:endParaRPr lang="cs-CZ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405307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Welcome">
  <a:themeElements>
    <a:clrScheme name="Welcome">
      <a:dk1>
        <a:sysClr val="windowText" lastClr="000000"/>
      </a:dk1>
      <a:lt1>
        <a:sysClr val="window" lastClr="FFFFFF"/>
      </a:lt1>
      <a:dk2>
        <a:srgbClr val="00272B"/>
      </a:dk2>
      <a:lt2>
        <a:srgbClr val="F7F7FF"/>
      </a:lt2>
      <a:accent1>
        <a:srgbClr val="006AED"/>
      </a:accent1>
      <a:accent2>
        <a:srgbClr val="0087BF"/>
      </a:accent2>
      <a:accent3>
        <a:srgbClr val="5D974B"/>
      </a:accent3>
      <a:accent4>
        <a:srgbClr val="9DBB3F"/>
      </a:accent4>
      <a:accent5>
        <a:srgbClr val="C77CC7"/>
      </a:accent5>
      <a:accent6>
        <a:srgbClr val="996699"/>
      </a:accent6>
      <a:hlink>
        <a:srgbClr val="E78707"/>
      </a:hlink>
      <a:folHlink>
        <a:srgbClr val="C618BA"/>
      </a:folHlink>
    </a:clrScheme>
    <a:fontScheme name="Vlastní 1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Welcome">
      <a:fillStyleLst>
        <a:solidFill>
          <a:schemeClr val="phClr">
            <a:tint val="100000"/>
            <a:shade val="100000"/>
            <a:hueMod val="100000"/>
            <a:satMod val="150000"/>
          </a:schemeClr>
        </a:solidFill>
        <a:gradFill rotWithShape="1">
          <a:gsLst>
            <a:gs pos="0">
              <a:schemeClr val="phClr">
                <a:tint val="10000"/>
                <a:shade val="100000"/>
                <a:hueMod val="100000"/>
                <a:satMod val="1000000"/>
              </a:schemeClr>
            </a:gs>
            <a:gs pos="100000">
              <a:schemeClr val="phClr">
                <a:tint val="100000"/>
                <a:shade val="100000"/>
                <a:hueMod val="100000"/>
                <a:satMod val="300000"/>
              </a:schemeClr>
            </a:gs>
          </a:gsLst>
          <a:lin ang="16200000" scaled="1"/>
        </a:gradFill>
        <a:gradFill flip="none" rotWithShape="1">
          <a:gsLst>
            <a:gs pos="0">
              <a:schemeClr val="phClr">
                <a:tint val="70000"/>
              </a:schemeClr>
            </a:gs>
            <a:gs pos="30000">
              <a:schemeClr val="phClr">
                <a:tint val="90000"/>
              </a:schemeClr>
            </a:gs>
            <a:gs pos="88000">
              <a:schemeClr val="phClr">
                <a:shade val="30000"/>
              </a:schemeClr>
            </a:gs>
            <a:gs pos="100000">
              <a:schemeClr val="phClr">
                <a:shade val="20000"/>
              </a:schemeClr>
            </a:gs>
          </a:gsLst>
          <a:lin ang="5400000" scaled="1"/>
          <a:tileRect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>
              <a:schemeClr val="phClr">
                <a:tint val="100000"/>
                <a:shade val="100000"/>
                <a:hueMod val="100000"/>
                <a:satMod val="100000"/>
              </a:schemeClr>
            </a:glow>
          </a:effectLst>
        </a:effectStyle>
        <a:effectStyle>
          <a:effectLst>
            <a:outerShdw blurRad="39000" dist="25400" dir="5400000">
              <a:srgbClr val="000000">
                <a:alpha val="40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prstMaterial="powder">
            <a:bevelT w="152400"/>
            <a:contourClr>
              <a:schemeClr val="phClr"/>
            </a:contourClr>
          </a:sp3d>
        </a:effectStyle>
      </a:effectStyleLst>
      <a:bgFillStyleLst>
        <a:solidFill>
          <a:schemeClr val="phClr">
            <a:tint val="100000"/>
            <a:shade val="100000"/>
            <a:hueMod val="100000"/>
            <a:satMod val="100000"/>
          </a:schemeClr>
        </a:solidFill>
        <a:gradFill rotWithShape="1">
          <a:gsLst>
            <a:gs pos="0">
              <a:schemeClr val="phClr">
                <a:tint val="100000"/>
                <a:shade val="30000"/>
                <a:hueMod val="100000"/>
              </a:schemeClr>
            </a:gs>
            <a:gs pos="20000">
              <a:schemeClr val="phClr">
                <a:tint val="100000"/>
                <a:shade val="100000"/>
                <a:hueMod val="100000"/>
              </a:schemeClr>
            </a:gs>
            <a:gs pos="100000">
              <a:schemeClr val="phClr">
                <a:tint val="90000"/>
                <a:shade val="100000"/>
                <a:hueMod val="100000"/>
                <a:satMod val="16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30000"/>
                <a:hueMod val="100000"/>
                <a:satMod val="1600000"/>
              </a:schemeClr>
            </a:gs>
            <a:gs pos="20000">
              <a:schemeClr val="phClr">
                <a:tint val="100000"/>
                <a:shade val="100000"/>
                <a:hueMod val="100000"/>
                <a:satMod val="500000"/>
              </a:schemeClr>
            </a:gs>
            <a:gs pos="100000">
              <a:schemeClr val="phClr">
                <a:tint val="90000"/>
                <a:shade val="100000"/>
                <a:hueMod val="100000"/>
                <a:satMod val="160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Motiv přivítání</Template>
  <TotalTime>91</TotalTime>
  <Words>487</Words>
  <Application>Microsoft Office PowerPoint</Application>
  <PresentationFormat>Předvádění na obrazovce (4:3)</PresentationFormat>
  <Paragraphs>70</Paragraphs>
  <Slides>9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9</vt:i4>
      </vt:variant>
    </vt:vector>
  </HeadingPairs>
  <TitlesOfParts>
    <vt:vector size="10" baseType="lpstr">
      <vt:lpstr>Welcome</vt:lpstr>
      <vt:lpstr>Prezentace aplikace PowerPoint</vt:lpstr>
      <vt:lpstr>Prezentace aplikace PowerPoint</vt:lpstr>
      <vt:lpstr>Complete:</vt:lpstr>
      <vt:lpstr>Complete:</vt:lpstr>
      <vt:lpstr>Tick the correct sentences:</vt:lpstr>
      <vt:lpstr>Tick the correct sentences:</vt:lpstr>
      <vt:lpstr>Now correct the mistakes:</vt:lpstr>
      <vt:lpstr>Metodický list</vt:lpstr>
      <vt:lpstr>Prezentace aplikace PowerPoint</vt:lpstr>
    </vt:vector>
  </TitlesOfParts>
  <Company>Základní škola 28.října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ZŠ</dc:creator>
  <cp:lastModifiedBy>ZŠ</cp:lastModifiedBy>
  <cp:revision>15</cp:revision>
  <dcterms:created xsi:type="dcterms:W3CDTF">2011-10-22T18:30:12Z</dcterms:created>
  <dcterms:modified xsi:type="dcterms:W3CDTF">2012-06-23T16:14:21Z</dcterms:modified>
</cp:coreProperties>
</file>