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56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769AD-BFB1-4FC3-A738-CFAA723F72C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2E0C6F34-A6D5-4301-8A78-7E1BD633812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26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Expressing Date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3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746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Expressing Date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sz="4000" smtClean="0">
                <a:solidFill>
                  <a:srgbClr val="FF66CC"/>
                </a:solidFill>
              </a:rPr>
              <a:t>the</a:t>
            </a:r>
            <a:r>
              <a:rPr lang="cs-CZ" smtClean="0"/>
              <a:t> + </a:t>
            </a:r>
            <a:r>
              <a:rPr lang="cs-CZ" altLang="en-US" sz="40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ordinal </a:t>
            </a:r>
            <a:r>
              <a:rPr lang="cs-CZ" altLang="en-US" sz="40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numeral </a:t>
            </a:r>
            <a:r>
              <a:rPr lang="cs-CZ" smtClean="0"/>
              <a:t>+ </a:t>
            </a:r>
            <a:r>
              <a:rPr lang="cs-CZ" sz="4000" smtClean="0">
                <a:solidFill>
                  <a:srgbClr val="FF66CC"/>
                </a:solidFill>
              </a:rPr>
              <a:t>of </a:t>
            </a:r>
            <a:r>
              <a:rPr lang="cs-CZ" smtClean="0"/>
              <a:t>+ </a:t>
            </a:r>
            <a:r>
              <a:rPr lang="cs-CZ" sz="40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month</a:t>
            </a:r>
          </a:p>
          <a:p>
            <a:pPr marL="0" indent="0" algn="ctr">
              <a:buNone/>
            </a:pPr>
            <a:endParaRPr lang="cs-CZ" sz="4000" b="1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smtClean="0">
                <a:ln w="11430"/>
                <a:latin typeface="+mj-lt"/>
                <a:ea typeface="+mj-ea"/>
                <a:cs typeface="+mj-cs"/>
              </a:rPr>
              <a:t>8/4  </a:t>
            </a:r>
            <a:r>
              <a:rPr lang="cs-CZ" smtClean="0">
                <a:ln w="11430"/>
                <a:latin typeface="+mj-lt"/>
                <a:ea typeface="+mj-ea"/>
                <a:cs typeface="+mj-cs"/>
                <a:sym typeface="Wingdings"/>
              </a:rPr>
              <a:t>  the eighth of April</a:t>
            </a:r>
          </a:p>
          <a:p>
            <a:pPr marL="0" indent="0">
              <a:buNone/>
            </a:pPr>
            <a:r>
              <a:rPr lang="cs-CZ" smtClean="0">
                <a:ln w="11430"/>
                <a:latin typeface="+mj-lt"/>
                <a:ea typeface="+mj-ea"/>
                <a:cs typeface="+mj-cs"/>
                <a:sym typeface="Wingdings"/>
              </a:rPr>
              <a:t>20/7 </a:t>
            </a:r>
            <a:r>
              <a:rPr lang="cs-CZ" smtClean="0">
                <a:ln w="11430"/>
                <a:sym typeface="Wingdings"/>
              </a:rPr>
              <a:t>  the twentieth of July</a:t>
            </a:r>
          </a:p>
          <a:p>
            <a:pPr marL="0" indent="0">
              <a:buNone/>
            </a:pPr>
            <a:r>
              <a:rPr lang="cs-CZ" smtClean="0">
                <a:ln w="11430"/>
                <a:latin typeface="+mj-lt"/>
                <a:ea typeface="+mj-ea"/>
                <a:cs typeface="+mj-cs"/>
                <a:sym typeface="Wingdings"/>
              </a:rPr>
              <a:t>12/9 </a:t>
            </a:r>
            <a:r>
              <a:rPr lang="cs-CZ">
                <a:ln w="11430"/>
                <a:sym typeface="Wingdings"/>
              </a:rPr>
              <a:t> </a:t>
            </a:r>
            <a:r>
              <a:rPr lang="cs-CZ" smtClean="0">
                <a:ln w="11430"/>
                <a:sym typeface="Wingdings"/>
              </a:rPr>
              <a:t> the twelfth of September</a:t>
            </a:r>
            <a:endParaRPr lang="cs-CZ">
              <a:ln w="11430"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17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Write in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cs-CZ" smtClean="0"/>
              <a:t>15/6 ……………………</a:t>
            </a:r>
          </a:p>
          <a:p>
            <a:r>
              <a:rPr lang="cs-CZ" smtClean="0"/>
              <a:t>22/2 ……………………</a:t>
            </a:r>
          </a:p>
          <a:p>
            <a:r>
              <a:rPr lang="cs-CZ" smtClean="0"/>
              <a:t>9/12 ……………………</a:t>
            </a:r>
          </a:p>
          <a:p>
            <a:r>
              <a:rPr lang="cs-CZ" smtClean="0"/>
              <a:t>13/8 ……………………</a:t>
            </a:r>
          </a:p>
          <a:p>
            <a:r>
              <a:rPr lang="cs-CZ" smtClean="0"/>
              <a:t>1/10 ……………………</a:t>
            </a:r>
          </a:p>
          <a:p>
            <a:r>
              <a:rPr lang="cs-CZ" smtClean="0"/>
              <a:t>3/11 ……………………</a:t>
            </a:r>
          </a:p>
          <a:p>
            <a:r>
              <a:rPr lang="cs-CZ" smtClean="0"/>
              <a:t>28/3 ……………………</a:t>
            </a:r>
          </a:p>
          <a:p>
            <a:r>
              <a:rPr lang="cs-CZ" smtClean="0"/>
              <a:t>30/5 </a:t>
            </a:r>
            <a:r>
              <a:rPr lang="cs-CZ"/>
              <a:t>……………………</a:t>
            </a:r>
            <a:endParaRPr lang="cs-CZ" smtClean="0"/>
          </a:p>
        </p:txBody>
      </p:sp>
    </p:spTree>
    <p:extLst>
      <p:ext uri="{BB962C8B-B14F-4D97-AF65-F5344CB8AC3E}">
        <p14:creationId xmlns:p14="http://schemas.microsoft.com/office/powerpoint/2010/main" val="292329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Write in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594520" cy="4781128"/>
          </a:xfrm>
        </p:spPr>
        <p:txBody>
          <a:bodyPr>
            <a:noAutofit/>
          </a:bodyPr>
          <a:lstStyle/>
          <a:p>
            <a:r>
              <a:rPr lang="cs-CZ" sz="3200" smtClean="0"/>
              <a:t>15/6 </a:t>
            </a:r>
          </a:p>
          <a:p>
            <a:r>
              <a:rPr lang="cs-CZ" sz="3200" smtClean="0"/>
              <a:t>22/2 </a:t>
            </a:r>
          </a:p>
          <a:p>
            <a:r>
              <a:rPr lang="cs-CZ" sz="3200" smtClean="0"/>
              <a:t>9/12 </a:t>
            </a:r>
          </a:p>
          <a:p>
            <a:r>
              <a:rPr lang="cs-CZ" sz="3200" smtClean="0"/>
              <a:t>13/8 </a:t>
            </a:r>
          </a:p>
          <a:p>
            <a:r>
              <a:rPr lang="cs-CZ" sz="3200" smtClean="0"/>
              <a:t>1/10 </a:t>
            </a:r>
          </a:p>
          <a:p>
            <a:r>
              <a:rPr lang="cs-CZ" sz="3200" smtClean="0"/>
              <a:t>3/11 </a:t>
            </a:r>
          </a:p>
          <a:p>
            <a:r>
              <a:rPr lang="cs-CZ" sz="3200" smtClean="0"/>
              <a:t>28/3 </a:t>
            </a:r>
          </a:p>
          <a:p>
            <a:r>
              <a:rPr lang="cs-CZ" sz="3200" smtClean="0"/>
              <a:t>30/5</a:t>
            </a:r>
          </a:p>
        </p:txBody>
      </p:sp>
      <p:sp>
        <p:nvSpPr>
          <p:cNvPr id="2" name="Zástupný symbol pro obsah 1"/>
          <p:cNvSpPr>
            <a:spLocks noGrp="1"/>
          </p:cNvSpPr>
          <p:nvPr>
            <p:ph sz="half" idx="2"/>
          </p:nvPr>
        </p:nvSpPr>
        <p:spPr>
          <a:xfrm>
            <a:off x="1907704" y="1556792"/>
            <a:ext cx="6779096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fifteenth of June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twenty-second of February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ninth of December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thirteenth of August</a:t>
            </a:r>
          </a:p>
          <a:p>
            <a:pPr marL="0" indent="0">
              <a:buNone/>
            </a:pPr>
            <a:r>
              <a:rPr lang="cs-CZ" sz="3600" smtClean="0">
                <a:solidFill>
                  <a:schemeClr val="accent1"/>
                </a:solidFill>
              </a:rPr>
              <a:t>the</a:t>
            </a:r>
            <a:r>
              <a:rPr lang="cs-CZ" sz="3200" smtClean="0">
                <a:solidFill>
                  <a:schemeClr val="accent1"/>
                </a:solidFill>
              </a:rPr>
              <a:t> first of October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third of November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twenty-eighth of March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the thirtieth of May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1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dates and the events: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379312" y="1554262"/>
            <a:ext cx="4038600" cy="4525963"/>
          </a:xfrm>
        </p:spPr>
        <p:txBody>
          <a:bodyPr/>
          <a:lstStyle/>
          <a:p>
            <a:r>
              <a:rPr lang="cs-CZ" smtClean="0"/>
              <a:t>Christmas Eve </a:t>
            </a:r>
            <a:endParaRPr lang="cs-CZ"/>
          </a:p>
          <a:p>
            <a:r>
              <a:rPr lang="cs-CZ" smtClean="0"/>
              <a:t>New Year</a:t>
            </a:r>
          </a:p>
          <a:p>
            <a:r>
              <a:rPr lang="cs-CZ" smtClean="0"/>
              <a:t>the end of school year</a:t>
            </a:r>
          </a:p>
          <a:p>
            <a:r>
              <a:rPr lang="cs-CZ" smtClean="0"/>
              <a:t>St. Valentine´s Day</a:t>
            </a:r>
          </a:p>
          <a:p>
            <a:r>
              <a:rPr lang="cs-CZ" smtClean="0"/>
              <a:t>St. Patrick´s Day</a:t>
            </a:r>
          </a:p>
          <a:p>
            <a:r>
              <a:rPr lang="cs-CZ" smtClean="0"/>
              <a:t>the beginning of autumn</a:t>
            </a:r>
          </a:p>
          <a:p>
            <a:r>
              <a:rPr lang="cs-CZ" smtClean="0"/>
              <a:t>All Fools´ Day</a:t>
            </a:r>
          </a:p>
          <a:p>
            <a:pPr marL="0" indent="0">
              <a:buNone/>
            </a:pP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7092280" y="1600200"/>
            <a:ext cx="1872208" cy="4525963"/>
          </a:xfrm>
        </p:spPr>
        <p:txBody>
          <a:bodyPr/>
          <a:lstStyle/>
          <a:p>
            <a:r>
              <a:rPr lang="cs-CZ" smtClean="0"/>
              <a:t>23/9</a:t>
            </a:r>
          </a:p>
          <a:p>
            <a:r>
              <a:rPr lang="cs-CZ" smtClean="0"/>
              <a:t>30/6</a:t>
            </a:r>
          </a:p>
          <a:p>
            <a:r>
              <a:rPr lang="cs-CZ" smtClean="0"/>
              <a:t>17/3</a:t>
            </a:r>
          </a:p>
          <a:p>
            <a:r>
              <a:rPr lang="cs-CZ" smtClean="0"/>
              <a:t>1/4</a:t>
            </a:r>
          </a:p>
          <a:p>
            <a:r>
              <a:rPr lang="cs-CZ" smtClean="0"/>
              <a:t>1/1</a:t>
            </a:r>
          </a:p>
          <a:p>
            <a:r>
              <a:rPr lang="cs-CZ" smtClean="0"/>
              <a:t>24/12</a:t>
            </a:r>
          </a:p>
          <a:p>
            <a:r>
              <a:rPr lang="cs-CZ" smtClean="0"/>
              <a:t>14/2</a:t>
            </a:r>
            <a:endParaRPr lang="cs-CZ"/>
          </a:p>
        </p:txBody>
      </p:sp>
      <p:pic>
        <p:nvPicPr>
          <p:cNvPr id="1027" name="Picture 3" descr="E:\obr šablo\čtyřlíste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611004"/>
            <a:ext cx="720080" cy="76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21381"/>
            <a:ext cx="1001836" cy="68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E:\obr šablo\výzo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52" y="2492896"/>
            <a:ext cx="559121" cy="75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50810"/>
            <a:ext cx="787467" cy="7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40" y="1412776"/>
            <a:ext cx="717392" cy="7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823848"/>
            <a:ext cx="539303" cy="84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27" y="4941168"/>
            <a:ext cx="1120328" cy="87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4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dates and the events: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379312" y="1554262"/>
            <a:ext cx="4038600" cy="4525963"/>
          </a:xfrm>
        </p:spPr>
        <p:txBody>
          <a:bodyPr/>
          <a:lstStyle/>
          <a:p>
            <a:r>
              <a:rPr lang="cs-CZ" smtClean="0"/>
              <a:t>Christmas Eve </a:t>
            </a:r>
            <a:endParaRPr lang="cs-CZ"/>
          </a:p>
          <a:p>
            <a:r>
              <a:rPr lang="cs-CZ" smtClean="0"/>
              <a:t>New Year</a:t>
            </a:r>
          </a:p>
          <a:p>
            <a:r>
              <a:rPr lang="cs-CZ" smtClean="0"/>
              <a:t>the end of school year</a:t>
            </a:r>
          </a:p>
          <a:p>
            <a:r>
              <a:rPr lang="cs-CZ" smtClean="0"/>
              <a:t>St. Valentine´s Day</a:t>
            </a:r>
          </a:p>
          <a:p>
            <a:r>
              <a:rPr lang="cs-CZ" smtClean="0"/>
              <a:t>St. Patrick´s Day</a:t>
            </a:r>
          </a:p>
          <a:p>
            <a:r>
              <a:rPr lang="cs-CZ" smtClean="0"/>
              <a:t>the beginning of autumn</a:t>
            </a:r>
          </a:p>
          <a:p>
            <a:r>
              <a:rPr lang="cs-CZ" smtClean="0"/>
              <a:t>All Fools´ Day</a:t>
            </a:r>
          </a:p>
          <a:p>
            <a:pPr marL="0" indent="0">
              <a:buNone/>
            </a:pP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7092280" y="1600200"/>
            <a:ext cx="1872208" cy="4525963"/>
          </a:xfrm>
        </p:spPr>
        <p:txBody>
          <a:bodyPr/>
          <a:lstStyle/>
          <a:p>
            <a:r>
              <a:rPr lang="cs-CZ">
                <a:solidFill>
                  <a:schemeClr val="accent1"/>
                </a:solidFill>
              </a:rPr>
              <a:t>24/12</a:t>
            </a:r>
          </a:p>
          <a:p>
            <a:r>
              <a:rPr lang="cs-CZ">
                <a:solidFill>
                  <a:schemeClr val="accent1"/>
                </a:solidFill>
              </a:rPr>
              <a:t>1/1</a:t>
            </a:r>
          </a:p>
          <a:p>
            <a:r>
              <a:rPr lang="cs-CZ">
                <a:solidFill>
                  <a:schemeClr val="accent1"/>
                </a:solidFill>
              </a:rPr>
              <a:t>30/6</a:t>
            </a:r>
          </a:p>
          <a:p>
            <a:r>
              <a:rPr lang="cs-CZ">
                <a:solidFill>
                  <a:schemeClr val="accent1"/>
                </a:solidFill>
              </a:rPr>
              <a:t>14/2</a:t>
            </a:r>
          </a:p>
          <a:p>
            <a:r>
              <a:rPr lang="cs-CZ">
                <a:solidFill>
                  <a:schemeClr val="accent1"/>
                </a:solidFill>
              </a:rPr>
              <a:t>17/3</a:t>
            </a:r>
          </a:p>
          <a:p>
            <a:r>
              <a:rPr lang="cs-CZ" smtClean="0">
                <a:solidFill>
                  <a:schemeClr val="accent1"/>
                </a:solidFill>
              </a:rPr>
              <a:t>23/9</a:t>
            </a:r>
          </a:p>
          <a:p>
            <a:r>
              <a:rPr lang="cs-CZ" smtClean="0">
                <a:solidFill>
                  <a:schemeClr val="accent1"/>
                </a:solidFill>
              </a:rPr>
              <a:t>1/4</a:t>
            </a:r>
          </a:p>
        </p:txBody>
      </p:sp>
      <p:pic>
        <p:nvPicPr>
          <p:cNvPr id="1027" name="Picture 3" descr="E:\obr šablo\čtyřlíste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611004"/>
            <a:ext cx="720080" cy="76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21381"/>
            <a:ext cx="1001836" cy="68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E:\obr šablo\výzo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52" y="2492896"/>
            <a:ext cx="559121" cy="75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50810"/>
            <a:ext cx="787467" cy="7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40" y="1412776"/>
            <a:ext cx="717392" cy="7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823848"/>
            <a:ext cx="539303" cy="84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27" y="4941168"/>
            <a:ext cx="1120328" cy="87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3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2303240" y="1340768"/>
            <a:ext cx="6840760" cy="5256584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Today it is Wednesday, </a:t>
            </a:r>
            <a:br>
              <a:rPr lang="cs-CZ" smtClean="0"/>
            </a:br>
            <a:r>
              <a:rPr lang="cs-CZ" smtClean="0"/>
              <a:t>the twenty-third of  November.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What was the date on Monday?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What will the date be on Friday?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What will the date be </a:t>
            </a:r>
            <a:r>
              <a:rPr lang="cs-CZ" smtClean="0"/>
              <a:t>on Sunday?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What will the date be </a:t>
            </a:r>
            <a:r>
              <a:rPr lang="cs-CZ" smtClean="0"/>
              <a:t>on Thursday?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What </a:t>
            </a:r>
            <a:r>
              <a:rPr lang="cs-CZ" smtClean="0"/>
              <a:t>was </a:t>
            </a:r>
            <a:r>
              <a:rPr lang="cs-CZ"/>
              <a:t>the date </a:t>
            </a:r>
            <a:r>
              <a:rPr lang="cs-CZ" smtClean="0"/>
              <a:t>on Tuesday?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What will the date be </a:t>
            </a:r>
            <a:r>
              <a:rPr lang="cs-CZ" smtClean="0"/>
              <a:t>on Saturday?</a:t>
            </a:r>
          </a:p>
          <a:p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6057"/>
            <a:ext cx="1885950" cy="408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1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1763688" y="1340768"/>
            <a:ext cx="7200800" cy="5400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3300" smtClean="0"/>
              <a:t>It is Wednesday, the twenty-third of  November.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300">
                <a:solidFill>
                  <a:schemeClr val="accent1"/>
                </a:solidFill>
              </a:rPr>
              <a:t>O</a:t>
            </a:r>
            <a:r>
              <a:rPr lang="cs-CZ" sz="3300" smtClean="0">
                <a:solidFill>
                  <a:schemeClr val="accent1"/>
                </a:solidFill>
              </a:rPr>
              <a:t>n Monday it was </a:t>
            </a:r>
            <a:r>
              <a:rPr lang="cs-CZ" sz="3300">
                <a:solidFill>
                  <a:schemeClr val="accent1"/>
                </a:solidFill>
              </a:rPr>
              <a:t>the </a:t>
            </a:r>
            <a:r>
              <a:rPr lang="cs-CZ" sz="3300" smtClean="0">
                <a:solidFill>
                  <a:schemeClr val="accent1"/>
                </a:solidFill>
              </a:rPr>
              <a:t>twenty-first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  <a:endParaRPr lang="cs-CZ" sz="3300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300" smtClean="0">
                <a:solidFill>
                  <a:schemeClr val="accent1"/>
                </a:solidFill>
              </a:rPr>
              <a:t>On Friday it will be the twenty-fifth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  <a:endParaRPr lang="cs-CZ" sz="3300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300" smtClean="0">
                <a:solidFill>
                  <a:schemeClr val="accent1"/>
                </a:solidFill>
              </a:rPr>
              <a:t>On Sunday </a:t>
            </a:r>
            <a:r>
              <a:rPr lang="cs-CZ" sz="3300">
                <a:solidFill>
                  <a:schemeClr val="accent1"/>
                </a:solidFill>
              </a:rPr>
              <a:t>it will be the </a:t>
            </a:r>
            <a:r>
              <a:rPr lang="cs-CZ" sz="3300" smtClean="0">
                <a:solidFill>
                  <a:schemeClr val="accent1"/>
                </a:solidFill>
              </a:rPr>
              <a:t>twenty-seventh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300" smtClean="0">
                <a:solidFill>
                  <a:schemeClr val="accent1"/>
                </a:solidFill>
              </a:rPr>
              <a:t>On Thursday </a:t>
            </a:r>
            <a:r>
              <a:rPr lang="cs-CZ" sz="3300">
                <a:solidFill>
                  <a:schemeClr val="accent1"/>
                </a:solidFill>
              </a:rPr>
              <a:t>it will be the </a:t>
            </a:r>
            <a:r>
              <a:rPr lang="cs-CZ" sz="3300" smtClean="0">
                <a:solidFill>
                  <a:schemeClr val="accent1"/>
                </a:solidFill>
              </a:rPr>
              <a:t>twenty-fourth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300" smtClean="0">
                <a:solidFill>
                  <a:schemeClr val="accent1"/>
                </a:solidFill>
              </a:rPr>
              <a:t>On Tuesday it was the twenty-second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  <a:endParaRPr lang="cs-CZ" sz="3300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300" smtClean="0">
                <a:solidFill>
                  <a:schemeClr val="accent1"/>
                </a:solidFill>
              </a:rPr>
              <a:t>On Saturday it </a:t>
            </a:r>
            <a:r>
              <a:rPr lang="cs-CZ" sz="3300">
                <a:solidFill>
                  <a:schemeClr val="accent1"/>
                </a:solidFill>
              </a:rPr>
              <a:t>will be the </a:t>
            </a:r>
            <a:r>
              <a:rPr lang="cs-CZ" sz="3300" smtClean="0">
                <a:solidFill>
                  <a:schemeClr val="accent1"/>
                </a:solidFill>
              </a:rPr>
              <a:t>twenty-sixth </a:t>
            </a:r>
            <a:r>
              <a:rPr lang="cs-CZ" sz="3300">
                <a:solidFill>
                  <a:schemeClr val="accent1"/>
                </a:solidFill>
              </a:rPr>
              <a:t>of  November.</a:t>
            </a:r>
          </a:p>
          <a:p>
            <a:pPr marL="514350" indent="-514350">
              <a:buFont typeface="+mj-lt"/>
              <a:buAutoNum type="arabicPeriod"/>
            </a:pPr>
            <a:endParaRPr lang="cs-CZ" smtClean="0"/>
          </a:p>
          <a:p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6057"/>
            <a:ext cx="1656184" cy="408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34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vyjádření data (list 2)</a:t>
            </a:r>
          </a:p>
          <a:p>
            <a:r>
              <a:rPr lang="cs-CZ" sz="2800" smtClean="0"/>
              <a:t>zapíše datum slovy (3</a:t>
            </a:r>
            <a:r>
              <a:rPr lang="cs-CZ" sz="2800"/>
              <a:t>)</a:t>
            </a:r>
          </a:p>
          <a:p>
            <a:r>
              <a:rPr lang="cs-CZ" sz="2800" smtClean="0"/>
              <a:t>přiřadí datum a událost (5)</a:t>
            </a:r>
          </a:p>
          <a:p>
            <a:r>
              <a:rPr lang="cs-CZ" sz="2800" smtClean="0"/>
              <a:t>dle nápovědy odpoví na otázky (7)</a:t>
            </a:r>
          </a:p>
          <a:p>
            <a:r>
              <a:rPr lang="cs-CZ" sz="2800"/>
              <a:t>zpětná vazba, čte, procvičí výslovnost </a:t>
            </a:r>
            <a:r>
              <a:rPr lang="cs-CZ" sz="2800" smtClean="0"/>
              <a:t>(4, 8, 6 – srovná </a:t>
            </a:r>
            <a:r>
              <a:rPr lang="cs-CZ" sz="2800" smtClean="0"/>
              <a:t/>
            </a:r>
            <a:br>
              <a:rPr lang="cs-CZ" sz="2800" smtClean="0"/>
            </a:br>
            <a:r>
              <a:rPr lang="cs-CZ" sz="2800" smtClean="0"/>
              <a:t>s </a:t>
            </a:r>
            <a:r>
              <a:rPr lang="cs-CZ" sz="2800" smtClean="0"/>
              <a:t>českým kalendářem)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6909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65</TotalTime>
  <Words>318</Words>
  <Application>Microsoft Office PowerPoint</Application>
  <PresentationFormat>Předvádění na obrazovce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Expressing Date</vt:lpstr>
      <vt:lpstr>Write in words:</vt:lpstr>
      <vt:lpstr>Write in words:</vt:lpstr>
      <vt:lpstr>Match the dates and the events:</vt:lpstr>
      <vt:lpstr>Match the dates and the events:</vt:lpstr>
      <vt:lpstr>Answer the questions:</vt:lpstr>
      <vt:lpstr>Answer the questions: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12</cp:revision>
  <dcterms:created xsi:type="dcterms:W3CDTF">2011-11-13T12:05:39Z</dcterms:created>
  <dcterms:modified xsi:type="dcterms:W3CDTF">2012-06-24T12:59:12Z</dcterms:modified>
</cp:coreProperties>
</file>