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61" r:id="rId3"/>
    <p:sldId id="256" r:id="rId4"/>
    <p:sldId id="257" r:id="rId5"/>
    <p:sldId id="264" r:id="rId6"/>
    <p:sldId id="265" r:id="rId7"/>
    <p:sldId id="258" r:id="rId8"/>
    <p:sldId id="259" r:id="rId9"/>
    <p:sldId id="263" r:id="rId10"/>
    <p:sldId id="260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B2A4-08FA-4FB6-8C4D-DF6BDDCDB131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B9B2A4-08FA-4FB6-8C4D-DF6BDDCDB131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6F3A89A3-E185-45BB-A038-216685FF2A4E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A7_21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 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/>
              <a:t>Present Continuous Affirmative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7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listopad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855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5323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Present Continuous Affirmative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4320480"/>
          </a:xfrm>
        </p:spPr>
        <p:txBody>
          <a:bodyPr numCol="2">
            <a:normAutofit/>
          </a:bodyPr>
          <a:lstStyle/>
          <a:p>
            <a:r>
              <a:rPr lang="cs-CZ" smtClean="0">
                <a:solidFill>
                  <a:schemeClr val="accent5"/>
                </a:solidFill>
              </a:rPr>
              <a:t>I am dancing</a:t>
            </a:r>
          </a:p>
          <a:p>
            <a:r>
              <a:rPr lang="cs-CZ" smtClean="0">
                <a:solidFill>
                  <a:schemeClr val="accent5"/>
                </a:solidFill>
              </a:rPr>
              <a:t>you are going</a:t>
            </a:r>
          </a:p>
          <a:p>
            <a:r>
              <a:rPr lang="cs-CZ" smtClean="0">
                <a:solidFill>
                  <a:schemeClr val="accent5"/>
                </a:solidFill>
              </a:rPr>
              <a:t>he is smoking</a:t>
            </a:r>
            <a:endParaRPr lang="cs-CZ">
              <a:solidFill>
                <a:schemeClr val="accent5"/>
              </a:solidFill>
            </a:endParaRPr>
          </a:p>
          <a:p>
            <a:r>
              <a:rPr lang="cs-CZ" smtClean="0">
                <a:solidFill>
                  <a:schemeClr val="accent5"/>
                </a:solidFill>
              </a:rPr>
              <a:t>she is running</a:t>
            </a:r>
          </a:p>
          <a:p>
            <a:r>
              <a:rPr lang="cs-CZ" smtClean="0">
                <a:solidFill>
                  <a:schemeClr val="accent5"/>
                </a:solidFill>
              </a:rPr>
              <a:t>it is snowing</a:t>
            </a:r>
            <a:endParaRPr lang="cs-CZ">
              <a:solidFill>
                <a:schemeClr val="accent5"/>
              </a:solidFill>
            </a:endParaRPr>
          </a:p>
          <a:p>
            <a:r>
              <a:rPr lang="cs-CZ" smtClean="0">
                <a:solidFill>
                  <a:schemeClr val="accent5"/>
                </a:solidFill>
              </a:rPr>
              <a:t>we are leaving</a:t>
            </a:r>
          </a:p>
          <a:p>
            <a:r>
              <a:rPr lang="cs-CZ" smtClean="0">
                <a:solidFill>
                  <a:schemeClr val="accent5"/>
                </a:solidFill>
              </a:rPr>
              <a:t>they are speaking</a:t>
            </a:r>
            <a:endParaRPr lang="cs-CZ">
              <a:solidFill>
                <a:schemeClr val="accent5"/>
              </a:solidFill>
            </a:endParaRPr>
          </a:p>
          <a:p>
            <a:endParaRPr lang="cs-CZ" smtClean="0">
              <a:solidFill>
                <a:srgbClr val="FF33CC"/>
              </a:solidFill>
            </a:endParaRPr>
          </a:p>
          <a:p>
            <a:r>
              <a:rPr lang="cs-CZ" smtClean="0">
                <a:solidFill>
                  <a:srgbClr val="FF33CC"/>
                </a:solidFill>
              </a:rPr>
              <a:t>!!  </a:t>
            </a:r>
            <a:r>
              <a:rPr lang="cs-CZ"/>
              <a:t>-e  </a:t>
            </a:r>
            <a:r>
              <a:rPr lang="cs-CZ">
                <a:cs typeface="Times New Roman"/>
              </a:rPr>
              <a:t>→ -e + </a:t>
            </a:r>
            <a:r>
              <a:rPr lang="cs-CZ" smtClean="0">
                <a:cs typeface="Times New Roman"/>
              </a:rPr>
              <a:t>ing</a:t>
            </a:r>
            <a:r>
              <a:rPr lang="cs-CZ">
                <a:cs typeface="Times New Roman"/>
              </a:rPr>
              <a:t/>
            </a:r>
            <a:br>
              <a:rPr lang="cs-CZ">
                <a:cs typeface="Times New Roman"/>
              </a:rPr>
            </a:br>
            <a:r>
              <a:rPr lang="cs-CZ">
                <a:cs typeface="Times New Roman"/>
              </a:rPr>
              <a:t>I </a:t>
            </a:r>
            <a:r>
              <a:rPr lang="cs-CZ" smtClean="0">
                <a:cs typeface="Times New Roman"/>
              </a:rPr>
              <a:t>am danc</a:t>
            </a:r>
            <a:r>
              <a:rPr lang="cs-CZ" smtClean="0">
                <a:solidFill>
                  <a:srgbClr val="FF33CC"/>
                </a:solidFill>
                <a:cs typeface="Times New Roman"/>
              </a:rPr>
              <a:t>ing</a:t>
            </a:r>
            <a:endParaRPr lang="cs-CZ">
              <a:solidFill>
                <a:srgbClr val="FF33CC"/>
              </a:solidFill>
              <a:cs typeface="Times New Roman"/>
            </a:endParaRPr>
          </a:p>
          <a:p>
            <a:r>
              <a:rPr lang="cs-CZ" smtClean="0">
                <a:solidFill>
                  <a:srgbClr val="FF33CC"/>
                </a:solidFill>
                <a:cs typeface="Times New Roman"/>
              </a:rPr>
              <a:t>!!  </a:t>
            </a:r>
            <a:r>
              <a:rPr lang="cs-CZ">
                <a:cs typeface="Times New Roman"/>
              </a:rPr>
              <a:t>double consonant</a:t>
            </a:r>
            <a:br>
              <a:rPr lang="cs-CZ">
                <a:cs typeface="Times New Roman"/>
              </a:rPr>
            </a:br>
            <a:r>
              <a:rPr lang="cs-CZ">
                <a:cs typeface="Times New Roman"/>
              </a:rPr>
              <a:t>(short verbs)</a:t>
            </a:r>
            <a:r>
              <a:rPr lang="cs-CZ">
                <a:solidFill>
                  <a:srgbClr val="FF33CC"/>
                </a:solidFill>
              </a:rPr>
              <a:t/>
            </a:r>
            <a:br>
              <a:rPr lang="cs-CZ">
                <a:solidFill>
                  <a:srgbClr val="FF33CC"/>
                </a:solidFill>
              </a:rPr>
            </a:br>
            <a:r>
              <a:rPr lang="cs-CZ"/>
              <a:t>he </a:t>
            </a:r>
            <a:r>
              <a:rPr lang="cs-CZ" smtClean="0"/>
              <a:t>is stop</a:t>
            </a:r>
            <a:r>
              <a:rPr lang="cs-CZ" smtClean="0">
                <a:solidFill>
                  <a:srgbClr val="FF33CC"/>
                </a:solidFill>
              </a:rPr>
              <a:t>ping</a:t>
            </a:r>
            <a:endParaRPr lang="cs-CZ">
              <a:solidFill>
                <a:srgbClr val="FF33CC"/>
              </a:solidFill>
              <a:cs typeface="Times New Roman"/>
            </a:endParaRPr>
          </a:p>
          <a:p>
            <a:pPr marL="0" indent="0">
              <a:buNone/>
            </a:pPr>
            <a:endParaRPr lang="cs-CZ" altLang="en-US" b="1" dirty="0">
              <a:ln w="11430"/>
              <a:gradFill flip="none" rotWithShape="1">
                <a:gsLst>
                  <a:gs pos="0">
                    <a:schemeClr val="accent2"/>
                  </a:gs>
                  <a:gs pos="45000">
                    <a:schemeClr val="accent2">
                      <a:tint val="60000"/>
                    </a:schemeClr>
                  </a:gs>
                  <a:gs pos="90000">
                    <a:schemeClr val="accent2">
                      <a:tint val="40000"/>
                    </a:schemeClr>
                  </a:gs>
                  <a:gs pos="100000">
                    <a:schemeClr val="accent2">
                      <a:tint val="20000"/>
                    </a:schemeClr>
                  </a:gs>
                </a:gsLst>
                <a:lin ang="5400000" scaled="1"/>
                <a:tileRect/>
              </a:gra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8894510"/>
              </p:ext>
            </p:extLst>
          </p:nvPr>
        </p:nvGraphicFramePr>
        <p:xfrm>
          <a:off x="683568" y="1397000"/>
          <a:ext cx="7632848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32848"/>
              </a:tblGrid>
              <a:tr h="6638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altLang="en-US" sz="32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to be in present (am / are / is) + -ing</a:t>
                      </a:r>
                    </a:p>
                    <a:p>
                      <a:endParaRPr lang="cs-CZ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7" name="Přímá spojnice 6"/>
          <p:cNvCxnSpPr/>
          <p:nvPr/>
        </p:nvCxnSpPr>
        <p:spPr>
          <a:xfrm>
            <a:off x="6444208" y="2924944"/>
            <a:ext cx="360040" cy="360040"/>
          </a:xfrm>
          <a:prstGeom prst="line">
            <a:avLst/>
          </a:prstGeom>
          <a:ln>
            <a:solidFill>
              <a:srgbClr val="FF6699"/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793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Complete </a:t>
            </a:r>
            <a:r>
              <a:rPr lang="cs-CZ" sz="4000" i="1" smtClean="0"/>
              <a:t>am / are / is</a:t>
            </a:r>
            <a:r>
              <a:rPr lang="cs-CZ" sz="4000" smtClean="0"/>
              <a:t>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I …… reading a book.</a:t>
            </a:r>
          </a:p>
          <a:p>
            <a:r>
              <a:rPr lang="cs-CZ" smtClean="0"/>
              <a:t>You </a:t>
            </a:r>
            <a:r>
              <a:rPr lang="cs-CZ"/>
              <a:t>…… </a:t>
            </a:r>
            <a:r>
              <a:rPr lang="cs-CZ" smtClean="0"/>
              <a:t>watching TV.</a:t>
            </a:r>
          </a:p>
          <a:p>
            <a:r>
              <a:rPr lang="cs-CZ" smtClean="0"/>
              <a:t>He </a:t>
            </a:r>
            <a:r>
              <a:rPr lang="cs-CZ"/>
              <a:t>…… </a:t>
            </a:r>
            <a:r>
              <a:rPr lang="cs-CZ" smtClean="0"/>
              <a:t>riding a bike.</a:t>
            </a:r>
          </a:p>
          <a:p>
            <a:r>
              <a:rPr lang="cs-CZ" smtClean="0"/>
              <a:t>They </a:t>
            </a:r>
            <a:r>
              <a:rPr lang="cs-CZ"/>
              <a:t>…… </a:t>
            </a:r>
            <a:r>
              <a:rPr lang="cs-CZ" smtClean="0"/>
              <a:t>playing tennis.</a:t>
            </a:r>
          </a:p>
          <a:p>
            <a:r>
              <a:rPr lang="cs-CZ" smtClean="0"/>
              <a:t>We </a:t>
            </a:r>
            <a:r>
              <a:rPr lang="cs-CZ"/>
              <a:t>…… </a:t>
            </a:r>
            <a:r>
              <a:rPr lang="cs-CZ" smtClean="0"/>
              <a:t>eating a banana.</a:t>
            </a:r>
          </a:p>
          <a:p>
            <a:r>
              <a:rPr lang="cs-CZ" smtClean="0"/>
              <a:t>The dog </a:t>
            </a:r>
            <a:r>
              <a:rPr lang="cs-CZ"/>
              <a:t>…… </a:t>
            </a:r>
            <a:r>
              <a:rPr lang="cs-CZ" smtClean="0"/>
              <a:t>barking.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689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Complete </a:t>
            </a:r>
            <a:r>
              <a:rPr lang="cs-CZ" sz="4000" i="1" smtClean="0"/>
              <a:t>am / are / is</a:t>
            </a:r>
            <a:r>
              <a:rPr lang="cs-CZ" sz="4000" smtClean="0"/>
              <a:t>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I </a:t>
            </a:r>
            <a:r>
              <a:rPr lang="cs-CZ" smtClean="0">
                <a:solidFill>
                  <a:schemeClr val="accent1"/>
                </a:solidFill>
              </a:rPr>
              <a:t>am</a:t>
            </a:r>
            <a:r>
              <a:rPr lang="cs-CZ" smtClean="0"/>
              <a:t> reading a book.</a:t>
            </a:r>
          </a:p>
          <a:p>
            <a:r>
              <a:rPr lang="cs-CZ" smtClean="0"/>
              <a:t>You </a:t>
            </a:r>
            <a:r>
              <a:rPr lang="cs-CZ" smtClean="0">
                <a:solidFill>
                  <a:schemeClr val="accent1"/>
                </a:solidFill>
              </a:rPr>
              <a:t>are</a:t>
            </a:r>
            <a:r>
              <a:rPr lang="cs-CZ" smtClean="0"/>
              <a:t> watching TV.</a:t>
            </a:r>
          </a:p>
          <a:p>
            <a:r>
              <a:rPr lang="cs-CZ" smtClean="0"/>
              <a:t>He </a:t>
            </a:r>
            <a:r>
              <a:rPr lang="cs-CZ" smtClean="0">
                <a:solidFill>
                  <a:schemeClr val="accent1"/>
                </a:solidFill>
              </a:rPr>
              <a:t>is</a:t>
            </a:r>
            <a:r>
              <a:rPr lang="cs-CZ" smtClean="0"/>
              <a:t> riding a bike.</a:t>
            </a:r>
          </a:p>
          <a:p>
            <a:r>
              <a:rPr lang="cs-CZ" smtClean="0"/>
              <a:t>They </a:t>
            </a:r>
            <a:r>
              <a:rPr lang="cs-CZ" smtClean="0">
                <a:solidFill>
                  <a:schemeClr val="accent1"/>
                </a:solidFill>
              </a:rPr>
              <a:t>are</a:t>
            </a:r>
            <a:r>
              <a:rPr lang="cs-CZ" smtClean="0"/>
              <a:t> playing tennis.</a:t>
            </a:r>
          </a:p>
          <a:p>
            <a:r>
              <a:rPr lang="cs-CZ" smtClean="0"/>
              <a:t>We </a:t>
            </a:r>
            <a:r>
              <a:rPr lang="cs-CZ" smtClean="0">
                <a:solidFill>
                  <a:schemeClr val="accent1"/>
                </a:solidFill>
              </a:rPr>
              <a:t>are</a:t>
            </a:r>
            <a:r>
              <a:rPr lang="cs-CZ" smtClean="0"/>
              <a:t> eating a banana.</a:t>
            </a:r>
          </a:p>
          <a:p>
            <a:r>
              <a:rPr lang="cs-CZ" smtClean="0"/>
              <a:t>The dog </a:t>
            </a:r>
            <a:r>
              <a:rPr lang="cs-CZ" smtClean="0">
                <a:solidFill>
                  <a:schemeClr val="accent1"/>
                </a:solidFill>
              </a:rPr>
              <a:t>is</a:t>
            </a:r>
            <a:r>
              <a:rPr lang="cs-CZ" smtClean="0"/>
              <a:t> barking.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616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Correct the mistakes: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Tom is speak Russian.</a:t>
            </a:r>
          </a:p>
          <a:p>
            <a:r>
              <a:rPr lang="cs-CZ" smtClean="0"/>
              <a:t>Bernie and Tim is going home.</a:t>
            </a:r>
          </a:p>
          <a:p>
            <a:r>
              <a:rPr lang="cs-CZ" smtClean="0"/>
              <a:t>Suzy is danceing.</a:t>
            </a:r>
          </a:p>
          <a:p>
            <a:r>
              <a:rPr lang="cs-CZ" smtClean="0"/>
              <a:t>We are playning chess.</a:t>
            </a:r>
          </a:p>
          <a:p>
            <a:r>
              <a:rPr lang="cs-CZ" smtClean="0"/>
              <a:t>I am readding a letter.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1200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Correct the mistakes: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Tom is speak</a:t>
            </a:r>
            <a:r>
              <a:rPr lang="cs-CZ" smtClean="0">
                <a:solidFill>
                  <a:schemeClr val="accent1"/>
                </a:solidFill>
              </a:rPr>
              <a:t>ing</a:t>
            </a:r>
            <a:r>
              <a:rPr lang="cs-CZ" smtClean="0"/>
              <a:t> Russian.</a:t>
            </a:r>
          </a:p>
          <a:p>
            <a:r>
              <a:rPr lang="cs-CZ" smtClean="0"/>
              <a:t>Bernie and Tim </a:t>
            </a:r>
            <a:r>
              <a:rPr lang="cs-CZ" smtClean="0">
                <a:solidFill>
                  <a:schemeClr val="accent1"/>
                </a:solidFill>
              </a:rPr>
              <a:t>are</a:t>
            </a:r>
            <a:r>
              <a:rPr lang="cs-CZ" smtClean="0"/>
              <a:t> going home.</a:t>
            </a:r>
          </a:p>
          <a:p>
            <a:r>
              <a:rPr lang="cs-CZ" smtClean="0"/>
              <a:t>Suzy is danc</a:t>
            </a:r>
            <a:r>
              <a:rPr lang="cs-CZ" strike="sngStrike" smtClean="0">
                <a:solidFill>
                  <a:schemeClr val="accent1"/>
                </a:solidFill>
              </a:rPr>
              <a:t>e</a:t>
            </a:r>
            <a:r>
              <a:rPr lang="cs-CZ" smtClean="0"/>
              <a:t>ing.</a:t>
            </a:r>
          </a:p>
          <a:p>
            <a:r>
              <a:rPr lang="cs-CZ" smtClean="0"/>
              <a:t>We are play</a:t>
            </a:r>
            <a:r>
              <a:rPr lang="cs-CZ" strike="sngStrike" smtClean="0">
                <a:solidFill>
                  <a:schemeClr val="accent1"/>
                </a:solidFill>
              </a:rPr>
              <a:t>n</a:t>
            </a:r>
            <a:r>
              <a:rPr lang="cs-CZ" smtClean="0"/>
              <a:t>ing chess.</a:t>
            </a:r>
          </a:p>
          <a:p>
            <a:r>
              <a:rPr lang="cs-CZ" smtClean="0"/>
              <a:t>I am read</a:t>
            </a:r>
            <a:r>
              <a:rPr lang="cs-CZ" strike="sngStrike" smtClean="0">
                <a:solidFill>
                  <a:schemeClr val="accent1"/>
                </a:solidFill>
              </a:rPr>
              <a:t>d</a:t>
            </a:r>
            <a:r>
              <a:rPr lang="cs-CZ" smtClean="0"/>
              <a:t>ing a letter.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50252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Make the sentences: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you / cook</a:t>
            </a:r>
          </a:p>
          <a:p>
            <a:r>
              <a:rPr lang="cs-CZ" smtClean="0"/>
              <a:t>he / drink</a:t>
            </a:r>
          </a:p>
          <a:p>
            <a:r>
              <a:rPr lang="cs-CZ" smtClean="0"/>
              <a:t>I / swim</a:t>
            </a:r>
          </a:p>
          <a:p>
            <a:r>
              <a:rPr lang="cs-CZ" smtClean="0"/>
              <a:t>she / have a bath</a:t>
            </a:r>
          </a:p>
          <a:p>
            <a:r>
              <a:rPr lang="cs-CZ" smtClean="0"/>
              <a:t>we / work</a:t>
            </a:r>
          </a:p>
          <a:p>
            <a:r>
              <a:rPr lang="cs-CZ" smtClean="0"/>
              <a:t>they / wash up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89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Make the sentences: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>
                <a:solidFill>
                  <a:schemeClr val="accent1"/>
                </a:solidFill>
              </a:rPr>
              <a:t>You are cooking.</a:t>
            </a:r>
          </a:p>
          <a:p>
            <a:r>
              <a:rPr lang="cs-CZ">
                <a:solidFill>
                  <a:schemeClr val="accent1"/>
                </a:solidFill>
              </a:rPr>
              <a:t>H</a:t>
            </a:r>
            <a:r>
              <a:rPr lang="cs-CZ" smtClean="0">
                <a:solidFill>
                  <a:schemeClr val="accent1"/>
                </a:solidFill>
              </a:rPr>
              <a:t>e is drinking.</a:t>
            </a:r>
          </a:p>
          <a:p>
            <a:r>
              <a:rPr lang="cs-CZ" smtClean="0">
                <a:solidFill>
                  <a:schemeClr val="accent1"/>
                </a:solidFill>
              </a:rPr>
              <a:t>I am swimming.</a:t>
            </a:r>
          </a:p>
          <a:p>
            <a:r>
              <a:rPr lang="cs-CZ">
                <a:solidFill>
                  <a:schemeClr val="accent1"/>
                </a:solidFill>
              </a:rPr>
              <a:t>S</a:t>
            </a:r>
            <a:r>
              <a:rPr lang="cs-CZ" smtClean="0">
                <a:solidFill>
                  <a:schemeClr val="accent1"/>
                </a:solidFill>
              </a:rPr>
              <a:t>he is having a bath.</a:t>
            </a:r>
          </a:p>
          <a:p>
            <a:r>
              <a:rPr lang="cs-CZ" smtClean="0">
                <a:solidFill>
                  <a:schemeClr val="accent1"/>
                </a:solidFill>
              </a:rPr>
              <a:t>We are working.</a:t>
            </a:r>
          </a:p>
          <a:p>
            <a:r>
              <a:rPr lang="cs-CZ">
                <a:solidFill>
                  <a:schemeClr val="accent1"/>
                </a:solidFill>
              </a:rPr>
              <a:t>T</a:t>
            </a:r>
            <a:r>
              <a:rPr lang="cs-CZ" smtClean="0">
                <a:solidFill>
                  <a:schemeClr val="accent1"/>
                </a:solidFill>
              </a:rPr>
              <a:t>hey are washing up.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462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zopakuje kladné tvary přít. času průběhového, pravidla tvoření (list 2)</a:t>
            </a:r>
          </a:p>
          <a:p>
            <a:r>
              <a:rPr lang="cs-CZ" sz="2800" smtClean="0"/>
              <a:t>doplní vhodné pomocné sloveso (3</a:t>
            </a:r>
            <a:r>
              <a:rPr lang="cs-CZ" sz="2800" smtClean="0"/>
              <a:t>)</a:t>
            </a:r>
          </a:p>
          <a:p>
            <a:r>
              <a:rPr lang="cs-CZ" sz="2800" smtClean="0"/>
              <a:t>najde a opraví chyby (5)</a:t>
            </a:r>
            <a:endParaRPr lang="cs-CZ" sz="2800" smtClean="0"/>
          </a:p>
          <a:p>
            <a:r>
              <a:rPr lang="cs-CZ" sz="2800" smtClean="0"/>
              <a:t>vytvoří kladné věty dle indicií </a:t>
            </a:r>
            <a:r>
              <a:rPr lang="cs-CZ" sz="2800" smtClean="0"/>
              <a:t>(7)</a:t>
            </a:r>
            <a:endParaRPr lang="cs-CZ" sz="2800" smtClean="0"/>
          </a:p>
          <a:p>
            <a:r>
              <a:rPr lang="cs-CZ" sz="2800" smtClean="0"/>
              <a:t>zpětná </a:t>
            </a:r>
            <a:r>
              <a:rPr lang="cs-CZ" sz="2800"/>
              <a:t>vazba, </a:t>
            </a:r>
            <a:r>
              <a:rPr lang="cs-CZ" sz="2800" smtClean="0"/>
              <a:t>čte, překládá (</a:t>
            </a:r>
            <a:r>
              <a:rPr lang="cs-CZ" sz="2800" smtClean="0"/>
              <a:t>4, 6, 8)</a:t>
            </a:r>
            <a:endParaRPr lang="cs-CZ" sz="280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355922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70</TotalTime>
  <Words>320</Words>
  <Application>Microsoft Office PowerPoint</Application>
  <PresentationFormat>Předvádění na obrazovce (4:3)</PresentationFormat>
  <Paragraphs>65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Welcome</vt:lpstr>
      <vt:lpstr>Prezentace aplikace PowerPoint</vt:lpstr>
      <vt:lpstr>Present Continuous Affirmative</vt:lpstr>
      <vt:lpstr>Complete am / are / is:</vt:lpstr>
      <vt:lpstr>Complete am / are / is:</vt:lpstr>
      <vt:lpstr>Correct the mistakes:</vt:lpstr>
      <vt:lpstr>Correct the mistakes:</vt:lpstr>
      <vt:lpstr>Make the sentences:</vt:lpstr>
      <vt:lpstr>Make the sentences: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Complete am / are / is:</dc:title>
  <dc:creator>ZŠ</dc:creator>
  <cp:lastModifiedBy>ZŠ</cp:lastModifiedBy>
  <cp:revision>11</cp:revision>
  <dcterms:created xsi:type="dcterms:W3CDTF">2011-11-16T18:18:47Z</dcterms:created>
  <dcterms:modified xsi:type="dcterms:W3CDTF">2012-06-26T11:24:50Z</dcterms:modified>
</cp:coreProperties>
</file>