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3" r:id="rId8"/>
    <p:sldId id="261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F361F-62B8-4540-A618-9B0263251F2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8B1F5EC7-BEF9-44FC-895D-4FC8FEA2B75C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A7_40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Frequency Adverbs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95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Frequency Adverbs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2016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0%		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10%</a:t>
            </a: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   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50</a:t>
            </a: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%	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 70%	90%</a:t>
            </a: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  100%</a:t>
            </a:r>
            <a:endParaRPr lang="cs-CZ" altLang="en-US" sz="28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never 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hardly ever  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sometimes</a:t>
            </a: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  often    usually   always</a:t>
            </a:r>
            <a:endParaRPr lang="cs-CZ" altLang="en-US" sz="2800" b="1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 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rarely </a:t>
            </a:r>
            <a:endParaRPr lang="cs-CZ" altLang="en-US" sz="2800" b="1" smtClean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 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</a:t>
            </a:r>
            <a:r>
              <a:rPr lang="cs-CZ" altLang="en-US" sz="28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seldom </a:t>
            </a:r>
            <a:r>
              <a:rPr lang="cs-CZ" altLang="en-US" sz="28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</a:t>
            </a:r>
            <a:endParaRPr lang="cs-CZ" altLang="en-US" sz="28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500567"/>
              </p:ext>
            </p:extLst>
          </p:nvPr>
        </p:nvGraphicFramePr>
        <p:xfrm>
          <a:off x="107504" y="3789040"/>
          <a:ext cx="8928992" cy="27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992"/>
              </a:tblGrid>
              <a:tr h="2736304">
                <a:tc>
                  <a:txBody>
                    <a:bodyPr/>
                    <a:lstStyle/>
                    <a:p>
                      <a:r>
                        <a:rPr kumimoji="0" lang="cs-CZ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Position in sentences:</a:t>
                      </a:r>
                    </a:p>
                    <a:p>
                      <a:pPr marL="457200" indent="-457200">
                        <a:buFont typeface="Wingdings" pitchFamily="2" charset="2"/>
                        <a:buChar char="v"/>
                      </a:pPr>
                      <a:r>
                        <a:rPr kumimoji="0" lang="cs-CZ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before</a:t>
                      </a:r>
                      <a:r>
                        <a:rPr kumimoji="0" lang="cs-CZ" sz="2800" b="1" kern="1200" baseline="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  full verbs            </a:t>
                      </a:r>
                      <a:r>
                        <a:rPr kumimoji="0" lang="cs-CZ" sz="2600" b="1" kern="1200" baseline="0" smtClean="0">
                          <a:ln w="11430"/>
                          <a:solidFill>
                            <a:schemeClr val="accent5"/>
                          </a:soli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I always cook dinner.</a:t>
                      </a:r>
                      <a:endParaRPr kumimoji="0" lang="cs-CZ" sz="2600" b="1" kern="1200" baseline="0" smtClean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  <a:p>
                      <a:pPr marL="457200" indent="-457200">
                        <a:buFont typeface="Wingdings" pitchFamily="2" charset="2"/>
                        <a:buChar char="v"/>
                      </a:pPr>
                      <a:r>
                        <a:rPr kumimoji="0" lang="cs-CZ" sz="2800" b="1" kern="1200" baseline="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after </a:t>
                      </a:r>
                      <a:r>
                        <a:rPr kumimoji="0" lang="cs-CZ" sz="2800" b="1" i="1" kern="1200" baseline="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to be                      </a:t>
                      </a:r>
                      <a:r>
                        <a:rPr kumimoji="0" lang="cs-CZ" sz="2600" b="1" kern="1200" baseline="0" smtClean="0">
                          <a:ln w="11430"/>
                          <a:solidFill>
                            <a:schemeClr val="accent5"/>
                          </a:soli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You are sometimes funny.</a:t>
                      </a:r>
                    </a:p>
                    <a:p>
                      <a:pPr marL="457200" indent="-457200">
                        <a:buFont typeface="Wingdings" pitchFamily="2" charset="2"/>
                        <a:buChar char="v"/>
                      </a:pPr>
                      <a:r>
                        <a:rPr kumimoji="0" lang="cs-CZ" sz="2800" b="1" i="0" kern="1200" baseline="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after auxiliary verbs     </a:t>
                      </a:r>
                      <a:r>
                        <a:rPr kumimoji="0" lang="cs-CZ" sz="2600" b="1" kern="1200" baseline="0" smtClean="0">
                          <a:ln w="11430"/>
                          <a:solidFill>
                            <a:schemeClr val="accent5"/>
                          </a:soli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He doesn´t often visit Granny.</a:t>
                      </a:r>
                    </a:p>
                    <a:p>
                      <a:pPr marL="457200" indent="-457200" algn="l" rtl="0" eaLnBrk="1" latinLnBrk="0" hangingPunct="1">
                        <a:buFont typeface="Wingdings" pitchFamily="2" charset="2"/>
                        <a:buChar char="v"/>
                      </a:pPr>
                      <a:r>
                        <a:rPr kumimoji="0" lang="cs-CZ" sz="2800" b="1" i="0" kern="1200" baseline="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after </a:t>
                      </a:r>
                      <a:r>
                        <a:rPr kumimoji="0" lang="cs-CZ" sz="2800" b="1" i="0" kern="1200" baseline="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modal verbs         </a:t>
                      </a:r>
                      <a:r>
                        <a:rPr kumimoji="0" lang="cs-CZ" sz="2600" b="1" kern="1200" baseline="0" smtClean="0">
                          <a:ln w="11430"/>
                          <a:solidFill>
                            <a:schemeClr val="accent5"/>
                          </a:soli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They can rarely go to the cinema.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13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adverbs into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Joe speaks Chinese.	(seldom)</a:t>
            </a:r>
          </a:p>
          <a:p>
            <a:r>
              <a:rPr lang="cs-CZ" smtClean="0"/>
              <a:t>We are in a good mood. (always)</a:t>
            </a:r>
          </a:p>
          <a:p>
            <a:r>
              <a:rPr lang="cs-CZ" smtClean="0"/>
              <a:t>They wear black hats. (sometimes)</a:t>
            </a:r>
          </a:p>
          <a:p>
            <a:r>
              <a:rPr lang="cs-CZ" smtClean="0"/>
              <a:t>I don´t travel abroad. (often)</a:t>
            </a:r>
          </a:p>
          <a:p>
            <a:r>
              <a:rPr lang="cs-CZ" smtClean="0"/>
              <a:t>You buy newspapers. (hardly ever)</a:t>
            </a:r>
          </a:p>
          <a:p>
            <a:r>
              <a:rPr lang="cs-CZ" smtClean="0"/>
              <a:t>Daphne watches soap operas. (usually)</a:t>
            </a:r>
          </a:p>
          <a:p>
            <a:r>
              <a:rPr lang="cs-CZ"/>
              <a:t>You must </a:t>
            </a:r>
            <a:r>
              <a:rPr lang="cs-CZ" smtClean="0"/>
              <a:t>panic.</a:t>
            </a:r>
            <a:r>
              <a:rPr lang="cs-CZ"/>
              <a:t> </a:t>
            </a:r>
            <a:r>
              <a:rPr lang="cs-CZ" smtClean="0"/>
              <a:t>(never) 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416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adverbs into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Joe </a:t>
            </a:r>
            <a:r>
              <a:rPr lang="cs-CZ" smtClean="0">
                <a:solidFill>
                  <a:schemeClr val="accent1"/>
                </a:solidFill>
              </a:rPr>
              <a:t>seldom</a:t>
            </a:r>
            <a:r>
              <a:rPr lang="cs-CZ" smtClean="0"/>
              <a:t> speaks Chinese.	</a:t>
            </a:r>
          </a:p>
          <a:p>
            <a:r>
              <a:rPr lang="cs-CZ" smtClean="0"/>
              <a:t>We are </a:t>
            </a:r>
            <a:r>
              <a:rPr lang="cs-CZ" smtClean="0">
                <a:solidFill>
                  <a:schemeClr val="accent1"/>
                </a:solidFill>
              </a:rPr>
              <a:t>always</a:t>
            </a:r>
            <a:r>
              <a:rPr lang="cs-CZ" smtClean="0"/>
              <a:t> in a good mood. </a:t>
            </a:r>
          </a:p>
          <a:p>
            <a:r>
              <a:rPr lang="cs-CZ" smtClean="0"/>
              <a:t>They </a:t>
            </a:r>
            <a:r>
              <a:rPr lang="cs-CZ" smtClean="0">
                <a:solidFill>
                  <a:schemeClr val="accent1"/>
                </a:solidFill>
              </a:rPr>
              <a:t>sometimes</a:t>
            </a:r>
            <a:r>
              <a:rPr lang="cs-CZ" smtClean="0"/>
              <a:t> wear black hats. </a:t>
            </a:r>
          </a:p>
          <a:p>
            <a:r>
              <a:rPr lang="cs-CZ" smtClean="0"/>
              <a:t>I don´t </a:t>
            </a:r>
            <a:r>
              <a:rPr lang="cs-CZ" smtClean="0">
                <a:solidFill>
                  <a:schemeClr val="accent1"/>
                </a:solidFill>
              </a:rPr>
              <a:t>often</a:t>
            </a:r>
            <a:r>
              <a:rPr lang="cs-CZ" smtClean="0"/>
              <a:t> travel abroad. </a:t>
            </a:r>
          </a:p>
          <a:p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hardly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ever</a:t>
            </a:r>
            <a:r>
              <a:rPr lang="cs-CZ" smtClean="0"/>
              <a:t> buy newspapers. </a:t>
            </a:r>
          </a:p>
          <a:p>
            <a:r>
              <a:rPr lang="cs-CZ" smtClean="0"/>
              <a:t>Daphne </a:t>
            </a:r>
            <a:r>
              <a:rPr lang="cs-CZ" smtClean="0">
                <a:solidFill>
                  <a:schemeClr val="accent1"/>
                </a:solidFill>
              </a:rPr>
              <a:t>usually</a:t>
            </a:r>
            <a:r>
              <a:rPr lang="cs-CZ" smtClean="0"/>
              <a:t> watches soap operas. </a:t>
            </a:r>
          </a:p>
          <a:p>
            <a:r>
              <a:rPr lang="cs-CZ" smtClean="0"/>
              <a:t>You must </a:t>
            </a:r>
            <a:r>
              <a:rPr lang="cs-CZ" smtClean="0">
                <a:solidFill>
                  <a:schemeClr val="accent1"/>
                </a:solidFill>
              </a:rPr>
              <a:t>never</a:t>
            </a:r>
            <a:r>
              <a:rPr lang="cs-CZ" smtClean="0"/>
              <a:t> panic.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269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</a:t>
            </a:r>
            <a:r>
              <a:rPr lang="cs-CZ" sz="4000" smtClean="0"/>
              <a:t>the sentences</a:t>
            </a:r>
            <a:r>
              <a:rPr lang="cs-CZ" sz="4000" smtClean="0"/>
              <a:t>:</a:t>
            </a:r>
            <a:endParaRPr lang="cs-CZ" sz="400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2562849"/>
              </p:ext>
            </p:extLst>
          </p:nvPr>
        </p:nvGraphicFramePr>
        <p:xfrm>
          <a:off x="107504" y="1556792"/>
          <a:ext cx="8928992" cy="4565104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623453"/>
                <a:gridCol w="2066213"/>
                <a:gridCol w="1504382"/>
                <a:gridCol w="1423027"/>
                <a:gridCol w="2311917"/>
              </a:tblGrid>
              <a:tr h="1141276"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play tennis</a:t>
                      </a:r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will cook</a:t>
                      </a:r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 angry</a:t>
                      </a:r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can´t understand</a:t>
                      </a:r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141276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Paul</a:t>
                      </a:r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never</a:t>
                      </a:r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hardly ever</a:t>
                      </a:r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often</a:t>
                      </a:r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141276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our parents</a:t>
                      </a:r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always</a:t>
                      </a:r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usually</a:t>
                      </a:r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141276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sometimes</a:t>
                      </a:r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cs-CZ" sz="32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rarely</a:t>
                      </a:r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endParaRPr kumimoji="0" lang="cs-CZ" sz="32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21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</a:t>
            </a:r>
            <a:r>
              <a:rPr lang="cs-CZ" sz="4000" smtClean="0"/>
              <a:t>the sentences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Paul never plays tennis.</a:t>
            </a:r>
          </a:p>
          <a:p>
            <a:r>
              <a:rPr lang="cs-CZ" smtClean="0">
                <a:solidFill>
                  <a:schemeClr val="accent1"/>
                </a:solidFill>
              </a:rPr>
              <a:t>Paul will hardly ever cook.</a:t>
            </a:r>
          </a:p>
          <a:p>
            <a:r>
              <a:rPr lang="cs-CZ" smtClean="0">
                <a:solidFill>
                  <a:schemeClr val="accent1"/>
                </a:solidFill>
              </a:rPr>
              <a:t>Paul is often angry.</a:t>
            </a:r>
          </a:p>
          <a:p>
            <a:r>
              <a:rPr lang="cs-CZ" smtClean="0">
                <a:solidFill>
                  <a:schemeClr val="accent1"/>
                </a:solidFill>
              </a:rPr>
              <a:t>Our parents will always cook.</a:t>
            </a:r>
          </a:p>
          <a:p>
            <a:r>
              <a:rPr lang="cs-CZ" smtClean="0">
                <a:solidFill>
                  <a:schemeClr val="accent1"/>
                </a:solidFill>
              </a:rPr>
              <a:t>Our parents can´t usually understand us.</a:t>
            </a:r>
          </a:p>
          <a:p>
            <a:r>
              <a:rPr lang="cs-CZ" smtClean="0">
                <a:solidFill>
                  <a:schemeClr val="accent1"/>
                </a:solidFill>
              </a:rPr>
              <a:t>I sometimes play tennis.</a:t>
            </a:r>
          </a:p>
          <a:p>
            <a:r>
              <a:rPr lang="cs-CZ" smtClean="0">
                <a:solidFill>
                  <a:schemeClr val="accent1"/>
                </a:solidFill>
              </a:rPr>
              <a:t>I am rarely angry.</a:t>
            </a:r>
          </a:p>
        </p:txBody>
      </p:sp>
    </p:spTree>
    <p:extLst>
      <p:ext uri="{BB962C8B-B14F-4D97-AF65-F5344CB8AC3E}">
        <p14:creationId xmlns:p14="http://schemas.microsoft.com/office/powerpoint/2010/main" val="253311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Metodický list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Žák: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si rozšíří slovní zásobu o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různá frekvenční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příslovce, uvědomí si jejich postavení ve větě (list 2)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správně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umístí frekvenční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příslovce do věty (3)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vytvoří věty dle indicií (5)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zpětná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vazba,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čte, překládá (4, 6)</a:t>
            </a:r>
            <a:endParaRPr lang="cs-CZ" sz="280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hodnocení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práce žáků, hodiny</a:t>
            </a:r>
            <a:endParaRPr lang="cs-CZ" sz="280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36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567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172</TotalTime>
  <Words>206</Words>
  <Application>Microsoft Office PowerPoint</Application>
  <PresentationFormat>Předvádění na obrazovce (4:3)</PresentationFormat>
  <Paragraphs>61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Welcome</vt:lpstr>
      <vt:lpstr>Prezentace aplikace PowerPoint</vt:lpstr>
      <vt:lpstr>Frequency Adverbs</vt:lpstr>
      <vt:lpstr>Put the adverbs into the sentences:</vt:lpstr>
      <vt:lpstr>Put the adverbs into the sentences:</vt:lpstr>
      <vt:lpstr>Make the sentences:</vt:lpstr>
      <vt:lpstr>Make the sentences: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Frequency Adverbs</dc:title>
  <dc:creator>ZŠ</dc:creator>
  <cp:lastModifiedBy>ZŠ</cp:lastModifiedBy>
  <cp:revision>9</cp:revision>
  <dcterms:created xsi:type="dcterms:W3CDTF">2011-11-18T09:47:32Z</dcterms:created>
  <dcterms:modified xsi:type="dcterms:W3CDTF">2012-06-24T14:16:32Z</dcterms:modified>
</cp:coreProperties>
</file>