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6" r:id="rId3"/>
    <p:sldId id="256" r:id="rId4"/>
    <p:sldId id="259" r:id="rId5"/>
    <p:sldId id="260" r:id="rId6"/>
    <p:sldId id="263" r:id="rId7"/>
    <p:sldId id="264" r:id="rId8"/>
    <p:sldId id="265" r:id="rId9"/>
    <p:sldId id="267" r:id="rId10"/>
    <p:sldId id="26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073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361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602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565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486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747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51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812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867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32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404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A7_34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vyžádá jednoduchou informaci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Past Simple </a:t>
            </a:r>
            <a:r>
              <a:rPr lang="cs-CZ" sz="2400"/>
              <a:t>Interrogative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699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Past Simple Interrogative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marL="0" indent="0">
              <a:buNone/>
            </a:pPr>
            <a:r>
              <a:rPr lang="cs-CZ" smtClean="0"/>
              <a:t>e.g.: 	I walk</a:t>
            </a:r>
            <a:r>
              <a:rPr lang="cs-CZ" smtClean="0">
                <a:solidFill>
                  <a:schemeClr val="accent1"/>
                </a:solidFill>
              </a:rPr>
              <a:t>ed</a:t>
            </a:r>
            <a:r>
              <a:rPr lang="cs-CZ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	</a:t>
            </a:r>
            <a:r>
              <a:rPr lang="cs-CZ" smtClean="0">
                <a:solidFill>
                  <a:schemeClr val="accent1"/>
                </a:solidFill>
                <a:latin typeface="Times New Roman"/>
                <a:cs typeface="Times New Roman"/>
                <a:sym typeface="Wingdings"/>
              </a:rPr>
              <a:t></a:t>
            </a:r>
            <a:r>
              <a:rPr lang="cs-CZ" smtClean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/>
                <a:cs typeface="Times New Roman"/>
                <a:sym typeface="Wingdings"/>
              </a:rPr>
              <a:t> 	</a:t>
            </a:r>
            <a:r>
              <a:rPr lang="cs-CZ" smtClean="0">
                <a:solidFill>
                  <a:srgbClr val="FF66CC"/>
                </a:solidFill>
                <a:latin typeface="Times New Roman"/>
                <a:cs typeface="Times New Roman"/>
                <a:sym typeface="Wingdings"/>
              </a:rPr>
              <a:t>Did </a:t>
            </a:r>
            <a:r>
              <a:rPr lang="cs-CZ" smtClean="0">
                <a:latin typeface="Times New Roman"/>
                <a:cs typeface="Times New Roman"/>
                <a:sym typeface="Wingdings"/>
              </a:rPr>
              <a:t>you walk</a:t>
            </a:r>
            <a:r>
              <a:rPr lang="cs-CZ">
                <a:solidFill>
                  <a:srgbClr val="FF66CC"/>
                </a:solidFill>
                <a:latin typeface="Times New Roman"/>
                <a:cs typeface="Times New Roman"/>
                <a:sym typeface="Wingdings"/>
              </a:rPr>
              <a:t>?</a:t>
            </a:r>
          </a:p>
          <a:p>
            <a:pPr marL="0" indent="0">
              <a:buNone/>
            </a:pPr>
            <a:r>
              <a:rPr lang="cs-CZ" smtClean="0"/>
              <a:t>	I </a:t>
            </a:r>
            <a:r>
              <a:rPr lang="cs-CZ">
                <a:solidFill>
                  <a:schemeClr val="accent1"/>
                </a:solidFill>
              </a:rPr>
              <a:t>slept</a:t>
            </a:r>
            <a:r>
              <a:rPr lang="cs-CZ" smtClean="0">
                <a:solidFill>
                  <a:schemeClr val="accent1"/>
                </a:solidFill>
              </a:rPr>
              <a:t> </a:t>
            </a:r>
            <a:r>
              <a:rPr lang="cs-CZ" smtClean="0"/>
              <a:t>	</a:t>
            </a:r>
            <a:r>
              <a:rPr lang="cs-CZ" smtClean="0">
                <a:solidFill>
                  <a:schemeClr val="accent1"/>
                </a:solidFill>
                <a:cs typeface="Times New Roman"/>
                <a:sym typeface="Wingdings"/>
              </a:rPr>
              <a:t></a:t>
            </a:r>
            <a:r>
              <a:rPr lang="cs-CZ" smtClean="0">
                <a:solidFill>
                  <a:schemeClr val="tx2">
                    <a:lumMod val="50000"/>
                    <a:lumOff val="50000"/>
                  </a:schemeClr>
                </a:solidFill>
                <a:cs typeface="Times New Roman"/>
                <a:sym typeface="Wingdings"/>
              </a:rPr>
              <a:t> 	</a:t>
            </a:r>
            <a:r>
              <a:rPr lang="cs-CZ">
                <a:solidFill>
                  <a:srgbClr val="FF66CC"/>
                </a:solidFill>
                <a:latin typeface="Times New Roman"/>
                <a:cs typeface="Times New Roman"/>
                <a:sym typeface="Wingdings"/>
              </a:rPr>
              <a:t>Did</a:t>
            </a:r>
            <a:r>
              <a:rPr lang="cs-CZ" smtClean="0">
                <a:solidFill>
                  <a:schemeClr val="tx2">
                    <a:lumMod val="50000"/>
                    <a:lumOff val="50000"/>
                  </a:schemeClr>
                </a:solidFill>
                <a:cs typeface="Times New Roman"/>
                <a:sym typeface="Wingdings"/>
              </a:rPr>
              <a:t> </a:t>
            </a:r>
            <a:r>
              <a:rPr lang="cs-CZ" smtClean="0">
                <a:cs typeface="Times New Roman"/>
                <a:sym typeface="Wingdings"/>
              </a:rPr>
              <a:t>you </a:t>
            </a:r>
            <a:r>
              <a:rPr lang="cs-CZ" smtClean="0">
                <a:solidFill>
                  <a:srgbClr val="FF66CC"/>
                </a:solidFill>
                <a:cs typeface="Times New Roman"/>
                <a:sym typeface="Wingdings"/>
              </a:rPr>
              <a:t>sleep?</a:t>
            </a:r>
          </a:p>
          <a:p>
            <a:pPr marL="0" indent="0">
              <a:buNone/>
            </a:pPr>
            <a:r>
              <a:rPr lang="cs-CZ">
                <a:sym typeface="Wingdings"/>
              </a:rPr>
              <a:t>	</a:t>
            </a:r>
            <a:r>
              <a:rPr lang="cs-CZ" smtClean="0">
                <a:sym typeface="Wingdings"/>
              </a:rPr>
              <a:t>			</a:t>
            </a:r>
            <a:r>
              <a:rPr lang="cs-CZ">
                <a:solidFill>
                  <a:schemeClr val="accent5">
                    <a:lumMod val="75000"/>
                  </a:schemeClr>
                </a:solidFill>
                <a:sym typeface="Wingdings"/>
              </a:rPr>
              <a:t>Y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  <a:sym typeface="Wingdings"/>
              </a:rPr>
              <a:t>es, I did.</a:t>
            </a:r>
          </a:p>
          <a:p>
            <a:pPr marL="0" indent="0">
              <a:buNone/>
            </a:pPr>
            <a:r>
              <a:rPr lang="cs-CZ">
                <a:solidFill>
                  <a:schemeClr val="accent5">
                    <a:lumMod val="75000"/>
                  </a:schemeClr>
                </a:solidFill>
                <a:cs typeface="Times New Roman"/>
                <a:sym typeface="Wingdings"/>
              </a:rPr>
              <a:t>	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  <a:cs typeface="Times New Roman"/>
                <a:sym typeface="Wingdings"/>
              </a:rPr>
              <a:t>			No, I didn´t.</a:t>
            </a:r>
            <a:endParaRPr lang="cs-CZ">
              <a:solidFill>
                <a:srgbClr val="FF66CC"/>
              </a:solidFill>
              <a:cs typeface="Times New Roman"/>
              <a:sym typeface="Wingdings"/>
            </a:endParaRPr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574379"/>
              </p:ext>
            </p:extLst>
          </p:nvPr>
        </p:nvGraphicFramePr>
        <p:xfrm>
          <a:off x="683568" y="1397000"/>
          <a:ext cx="7920880" cy="1311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20880"/>
              </a:tblGrid>
              <a:tr h="1311920">
                <a:tc>
                  <a:txBody>
                    <a:bodyPr/>
                    <a:lstStyle/>
                    <a:p>
                      <a:pPr algn="ctr"/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Did + subject + base form</a:t>
                      </a:r>
                      <a:endParaRPr kumimoji="0" lang="cs-CZ" altLang="en-US" sz="32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67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yes / no questions: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276806"/>
            <a:ext cx="8229600" cy="5112568"/>
          </a:xfrm>
        </p:spPr>
        <p:txBody>
          <a:bodyPr>
            <a:normAutofit fontScale="92500" lnSpcReduction="10000"/>
          </a:bodyPr>
          <a:lstStyle/>
          <a:p>
            <a:r>
              <a:rPr lang="cs-CZ" smtClean="0"/>
              <a:t>We wanted to go to the cinema.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Sam wrote a letter to his friend.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Charles came to school at eight o´clock.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They watched TV in the evening.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You drove the car.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I wore those trousers a week ago.</a:t>
            </a: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827584" y="1700808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Did you want to go to the cinema?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67341" y="2557046"/>
            <a:ext cx="53351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Did Sam write a letter to his friend?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67341" y="3501008"/>
            <a:ext cx="6667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Did Charles come to school at eight o´clock</a:t>
            </a:r>
            <a:r>
              <a:rPr lang="cs-CZ" sz="280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900675" y="4437112"/>
            <a:ext cx="52115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Did they watch TV in the evening?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867341" y="5373216"/>
            <a:ext cx="3392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Did you drive the car?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853479" y="6165304"/>
            <a:ext cx="607249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Did you wear those trousers a week ago?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17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smtClean="0"/>
              <a:t>Match the questions and the answers: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1023" y="1556792"/>
            <a:ext cx="5616624" cy="4525963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cs-CZ" smtClean="0"/>
              <a:t>Did you cook dinner?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Did he sleep well at night?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Where did they buy it?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Why did we come?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Did you speak about the weather?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Where did she go?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436096" y="1556792"/>
            <a:ext cx="3600400" cy="4525963"/>
          </a:xfrm>
        </p:spPr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cs-CZ" smtClean="0"/>
              <a:t>No, he didn´t.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To the cinema.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Yes, I did.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No, we didn´t.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Yes, she did.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To see the baby.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At the supermarket.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No, you didn´t.</a:t>
            </a:r>
          </a:p>
          <a:p>
            <a:pPr marL="514350" indent="-514350">
              <a:buFont typeface="+mj-lt"/>
              <a:buAutoNum type="alphaLcParenR"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906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smtClean="0"/>
              <a:t>Match the questions and the answers: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1023" y="1556792"/>
            <a:ext cx="5616624" cy="4525963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cs-CZ" smtClean="0"/>
              <a:t>Did you cook dinner?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Did he sleep well at night?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Where did they buy it?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Why did we come?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Did you speak about the weather?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Where did she go?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829983" y="4581128"/>
            <a:ext cx="3104115" cy="1080120"/>
          </a:xfrm>
        </p:spPr>
        <p:txBody>
          <a:bodyPr/>
          <a:lstStyle/>
          <a:p>
            <a:pPr marL="0" indent="0">
              <a:buNone/>
            </a:pPr>
            <a:r>
              <a:rPr lang="cs-CZ" sz="1800" smtClean="0"/>
              <a:t>e)   </a:t>
            </a:r>
            <a:r>
              <a:rPr lang="cs-CZ" smtClean="0"/>
              <a:t>Yes, she did.</a:t>
            </a:r>
          </a:p>
          <a:p>
            <a:pPr marL="0" indent="0">
              <a:buNone/>
            </a:pPr>
            <a:r>
              <a:rPr lang="cs-CZ" sz="1800" smtClean="0"/>
              <a:t>h)   </a:t>
            </a:r>
            <a:r>
              <a:rPr lang="cs-CZ" smtClean="0"/>
              <a:t>No, you didn´t.</a:t>
            </a:r>
          </a:p>
          <a:p>
            <a:pPr marL="514350" indent="-514350">
              <a:buFont typeface="+mj-lt"/>
              <a:buAutoNum type="alphaLcParenR"/>
            </a:pPr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5797978" y="1556792"/>
            <a:ext cx="1996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rgbClr val="00272B"/>
              </a:buClr>
              <a:buSzPct val="50000"/>
            </a:pPr>
            <a:r>
              <a:rPr lang="cs-CZ" smtClean="0">
                <a:solidFill>
                  <a:schemeClr val="accent1"/>
                </a:solidFill>
              </a:rPr>
              <a:t>c)   </a:t>
            </a:r>
            <a:r>
              <a:rPr lang="cs-CZ" sz="2800" smtClean="0">
                <a:solidFill>
                  <a:schemeClr val="accent1"/>
                </a:solidFill>
              </a:rPr>
              <a:t>Yes</a:t>
            </a:r>
            <a:r>
              <a:rPr lang="cs-CZ" sz="2800">
                <a:solidFill>
                  <a:schemeClr val="accent1"/>
                </a:solidFill>
              </a:rPr>
              <a:t>, I did.</a:t>
            </a:r>
          </a:p>
        </p:txBody>
      </p:sp>
      <p:sp>
        <p:nvSpPr>
          <p:cNvPr id="10" name="Obdélník 9"/>
          <p:cNvSpPr/>
          <p:nvPr/>
        </p:nvSpPr>
        <p:spPr>
          <a:xfrm>
            <a:off x="5800401" y="2060768"/>
            <a:ext cx="2928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0272B"/>
              </a:buClr>
              <a:buSzPct val="50000"/>
            </a:pPr>
            <a:r>
              <a:rPr lang="cs-CZ" smtClean="0">
                <a:solidFill>
                  <a:schemeClr val="accent1"/>
                </a:solidFill>
              </a:rPr>
              <a:t>a)   </a:t>
            </a:r>
            <a:r>
              <a:rPr lang="cs-CZ" sz="2800" smtClean="0">
                <a:solidFill>
                  <a:schemeClr val="accent1"/>
                </a:solidFill>
              </a:rPr>
              <a:t>No</a:t>
            </a:r>
            <a:r>
              <a:rPr lang="cs-CZ" sz="2800">
                <a:solidFill>
                  <a:schemeClr val="accent1"/>
                </a:solidFill>
              </a:rPr>
              <a:t>, he didn´t.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5797978" y="2513048"/>
            <a:ext cx="34086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chemeClr val="accent1"/>
                </a:solidFill>
              </a:rPr>
              <a:t>g)   </a:t>
            </a:r>
            <a:r>
              <a:rPr lang="cs-CZ" sz="2800" smtClean="0">
                <a:solidFill>
                  <a:schemeClr val="accent1"/>
                </a:solidFill>
              </a:rPr>
              <a:t>At </a:t>
            </a:r>
            <a:r>
              <a:rPr lang="cs-CZ" sz="2800">
                <a:solidFill>
                  <a:schemeClr val="accent1"/>
                </a:solidFill>
              </a:rPr>
              <a:t>the supermarket.</a:t>
            </a:r>
          </a:p>
          <a:p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5820968" y="3031505"/>
            <a:ext cx="3113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0272B"/>
              </a:buClr>
              <a:buSzPct val="50000"/>
            </a:pPr>
            <a:r>
              <a:rPr lang="cs-CZ" smtClean="0">
                <a:solidFill>
                  <a:schemeClr val="accent1"/>
                </a:solidFill>
              </a:rPr>
              <a:t>f)   </a:t>
            </a:r>
            <a:r>
              <a:rPr lang="cs-CZ" sz="2800" smtClean="0">
                <a:solidFill>
                  <a:schemeClr val="accent1"/>
                </a:solidFill>
              </a:rPr>
              <a:t>To </a:t>
            </a:r>
            <a:r>
              <a:rPr lang="cs-CZ" sz="2800">
                <a:solidFill>
                  <a:schemeClr val="accent1"/>
                </a:solidFill>
              </a:rPr>
              <a:t>see the baby.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5724128" y="3566506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/>
              <a:t> </a:t>
            </a:r>
            <a:r>
              <a:rPr lang="cs-CZ" smtClean="0">
                <a:solidFill>
                  <a:schemeClr val="accent1"/>
                </a:solidFill>
              </a:rPr>
              <a:t>d)   </a:t>
            </a:r>
            <a:r>
              <a:rPr lang="cs-CZ" sz="2800" smtClean="0">
                <a:solidFill>
                  <a:schemeClr val="accent1"/>
                </a:solidFill>
              </a:rPr>
              <a:t>No</a:t>
            </a:r>
            <a:r>
              <a:rPr lang="cs-CZ" sz="2800">
                <a:solidFill>
                  <a:schemeClr val="accent1"/>
                </a:solidFill>
              </a:rPr>
              <a:t>, we didn´t.</a:t>
            </a:r>
          </a:p>
          <a:p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5829983" y="4077072"/>
            <a:ext cx="26642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chemeClr val="accent1"/>
                </a:solidFill>
              </a:rPr>
              <a:t>b)   </a:t>
            </a:r>
            <a:r>
              <a:rPr lang="cs-CZ" sz="2800" smtClean="0">
                <a:solidFill>
                  <a:schemeClr val="accent1"/>
                </a:solidFill>
              </a:rPr>
              <a:t>To </a:t>
            </a:r>
            <a:r>
              <a:rPr lang="cs-CZ" sz="2800">
                <a:solidFill>
                  <a:schemeClr val="accent1"/>
                </a:solidFill>
              </a:rPr>
              <a:t>the cinema.</a:t>
            </a:r>
          </a:p>
          <a:p>
            <a:endParaRPr lang="cs-CZ"/>
          </a:p>
        </p:txBody>
      </p:sp>
      <p:graphicFrame>
        <p:nvGraphicFramePr>
          <p:cNvPr id="17" name="Tabulk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242438"/>
              </p:ext>
            </p:extLst>
          </p:nvPr>
        </p:nvGraphicFramePr>
        <p:xfrm>
          <a:off x="755576" y="5913120"/>
          <a:ext cx="4392488" cy="518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92488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800" smtClean="0"/>
                        <a:t>Also possible: </a:t>
                      </a:r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1) d);</a:t>
                      </a:r>
                      <a:r>
                        <a:rPr lang="cs-CZ" sz="2800" baseline="0" smtClean="0">
                          <a:solidFill>
                            <a:schemeClr val="accent1"/>
                          </a:solidFill>
                        </a:rPr>
                        <a:t> 5) c)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528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the questions in past simple: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Where …………?   (you / went)</a:t>
            </a:r>
          </a:p>
          <a:p>
            <a:r>
              <a:rPr lang="cs-CZ" smtClean="0"/>
              <a:t>What …………?   (she / saw)</a:t>
            </a:r>
          </a:p>
          <a:p>
            <a:r>
              <a:rPr lang="cs-CZ" smtClean="0"/>
              <a:t>When …………?   (he / slept)</a:t>
            </a:r>
          </a:p>
          <a:p>
            <a:r>
              <a:rPr lang="cs-CZ" smtClean="0"/>
              <a:t>Why …………it?   (they / bought)</a:t>
            </a:r>
          </a:p>
          <a:p>
            <a:r>
              <a:rPr lang="cs-CZ" smtClean="0"/>
              <a:t>Which book …………?   (you / chose)</a:t>
            </a:r>
          </a:p>
          <a:p>
            <a:r>
              <a:rPr lang="cs-CZ" smtClean="0"/>
              <a:t>Who …………?   (we / met)</a:t>
            </a:r>
            <a:endParaRPr lang="cs-CZ"/>
          </a:p>
          <a:p>
            <a:pPr marL="0" indent="0">
              <a:buNone/>
            </a:pPr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909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the questions in past simple: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Where did you go? </a:t>
            </a:r>
          </a:p>
          <a:p>
            <a:r>
              <a:rPr lang="cs-CZ" smtClean="0">
                <a:solidFill>
                  <a:schemeClr val="accent1"/>
                </a:solidFill>
              </a:rPr>
              <a:t>What did she see?   </a:t>
            </a:r>
          </a:p>
          <a:p>
            <a:r>
              <a:rPr lang="cs-CZ" smtClean="0">
                <a:solidFill>
                  <a:schemeClr val="accent1"/>
                </a:solidFill>
              </a:rPr>
              <a:t>When did he sleep?   </a:t>
            </a:r>
          </a:p>
          <a:p>
            <a:r>
              <a:rPr lang="cs-CZ" smtClean="0">
                <a:solidFill>
                  <a:schemeClr val="accent1"/>
                </a:solidFill>
              </a:rPr>
              <a:t>Why did they buy it?</a:t>
            </a:r>
          </a:p>
          <a:p>
            <a:r>
              <a:rPr lang="cs-CZ" smtClean="0">
                <a:solidFill>
                  <a:schemeClr val="accent1"/>
                </a:solidFill>
              </a:rPr>
              <a:t>Which book did you choose?</a:t>
            </a:r>
          </a:p>
          <a:p>
            <a:r>
              <a:rPr lang="cs-CZ" smtClean="0">
                <a:solidFill>
                  <a:schemeClr val="accent1"/>
                </a:solidFill>
              </a:rPr>
              <a:t>Who did we meet?</a:t>
            </a:r>
            <a:endParaRPr lang="cs-CZ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341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556792"/>
            <a:ext cx="9036496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tvoření otázky a krátké </a:t>
            </a:r>
            <a:r>
              <a:rPr lang="cs-CZ" sz="2800" smtClean="0"/>
              <a:t>odpovědi </a:t>
            </a:r>
            <a:r>
              <a:rPr lang="cs-CZ" sz="2800" smtClean="0"/>
              <a:t>v min. čase prostém (list 2)</a:t>
            </a:r>
          </a:p>
          <a:p>
            <a:r>
              <a:rPr lang="cs-CZ" sz="2800" smtClean="0"/>
              <a:t>převede oznamovací věty do otázek (3)</a:t>
            </a:r>
          </a:p>
          <a:p>
            <a:r>
              <a:rPr lang="cs-CZ" sz="2800"/>
              <a:t>přiřadí otázku a vhodnou reakci (existuje více variant) </a:t>
            </a:r>
            <a:r>
              <a:rPr lang="cs-CZ" sz="2800" smtClean="0"/>
              <a:t>(4)</a:t>
            </a:r>
          </a:p>
          <a:p>
            <a:r>
              <a:rPr lang="cs-CZ" sz="2800" smtClean="0"/>
              <a:t>řešení (you = zájmeno pro </a:t>
            </a:r>
            <a:r>
              <a:rPr lang="cs-CZ" sz="2800" smtClean="0"/>
              <a:t>2.sg </a:t>
            </a:r>
            <a:r>
              <a:rPr lang="cs-CZ" sz="2800" smtClean="0"/>
              <a:t>i </a:t>
            </a:r>
            <a:r>
              <a:rPr lang="cs-CZ" sz="2800" smtClean="0"/>
              <a:t>2.pl, </a:t>
            </a:r>
            <a:r>
              <a:rPr lang="cs-CZ" sz="2800" smtClean="0"/>
              <a:t>proto možné odpovědi I / we) (5)</a:t>
            </a:r>
            <a:endParaRPr lang="cs-CZ" sz="2800"/>
          </a:p>
          <a:p>
            <a:r>
              <a:rPr lang="cs-CZ" sz="2800" smtClean="0"/>
              <a:t>vytvoří otázky dle indicií (6)</a:t>
            </a:r>
          </a:p>
          <a:p>
            <a:r>
              <a:rPr lang="cs-CZ" sz="2800" smtClean="0"/>
              <a:t>zpětná </a:t>
            </a:r>
            <a:r>
              <a:rPr lang="cs-CZ" sz="2800"/>
              <a:t>vazba, </a:t>
            </a:r>
            <a:r>
              <a:rPr lang="cs-CZ" sz="2800" smtClean="0"/>
              <a:t>čte, překládá (7)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70718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23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1_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115</TotalTime>
  <Words>453</Words>
  <Application>Microsoft Office PowerPoint</Application>
  <PresentationFormat>Předvádění na obrazovce (4:3)</PresentationFormat>
  <Paragraphs>84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Welcome</vt:lpstr>
      <vt:lpstr>1_Welcome</vt:lpstr>
      <vt:lpstr>Prezentace aplikace PowerPoint</vt:lpstr>
      <vt:lpstr>Past Simple Interrogative</vt:lpstr>
      <vt:lpstr>Make yes / no questions:</vt:lpstr>
      <vt:lpstr>Match the questions and the answers:</vt:lpstr>
      <vt:lpstr>Match the questions and the answers:</vt:lpstr>
      <vt:lpstr>Make the questions in past simple:</vt:lpstr>
      <vt:lpstr>Make the questions in past simple: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Simple Negative</dc:title>
  <dc:creator>ZŠ</dc:creator>
  <cp:lastModifiedBy>ZŠ</cp:lastModifiedBy>
  <cp:revision>16</cp:revision>
  <dcterms:created xsi:type="dcterms:W3CDTF">2011-11-03T15:40:28Z</dcterms:created>
  <dcterms:modified xsi:type="dcterms:W3CDTF">2012-06-24T14:09:57Z</dcterms:modified>
</cp:coreProperties>
</file>