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4" r:id="rId3"/>
    <p:sldId id="256" r:id="rId4"/>
    <p:sldId id="257" r:id="rId5"/>
    <p:sldId id="258" r:id="rId6"/>
    <p:sldId id="262" r:id="rId7"/>
    <p:sldId id="260" r:id="rId8"/>
    <p:sldId id="263" r:id="rId9"/>
    <p:sldId id="265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3D723-C32A-499C-A6FD-A295D9C747E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21D15DF-9CA3-474E-8FB6-6E89ABEC563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A7_24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Present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Tenses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40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91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We use them:</a:t>
            </a:r>
            <a:endParaRPr lang="cs-CZ" sz="400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cs-CZ" smtClean="0">
                <a:solidFill>
                  <a:schemeClr val="accent6"/>
                </a:solidFill>
              </a:rPr>
              <a:t>Present Simple</a:t>
            </a:r>
            <a:endParaRPr lang="cs-CZ">
              <a:solidFill>
                <a:schemeClr val="accent6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5"/>
                </a:solidFill>
              </a:rPr>
              <a:t>to speak about permanent states of things</a:t>
            </a:r>
          </a:p>
          <a:p>
            <a:r>
              <a:rPr lang="cs-CZ" sz="1600" smtClean="0"/>
              <a:t>Water boils at 100°C.</a:t>
            </a:r>
            <a:endParaRPr lang="cs-CZ" smtClean="0">
              <a:solidFill>
                <a:schemeClr val="accent5"/>
              </a:solidFill>
            </a:endParaRPr>
          </a:p>
          <a:p>
            <a:r>
              <a:rPr lang="cs-CZ" smtClean="0">
                <a:solidFill>
                  <a:schemeClr val="accent5"/>
                </a:solidFill>
              </a:rPr>
              <a:t>to speak about repeated actions</a:t>
            </a:r>
          </a:p>
          <a:p>
            <a:r>
              <a:rPr lang="cs-CZ" sz="1600"/>
              <a:t>We </a:t>
            </a:r>
            <a:r>
              <a:rPr lang="cs-CZ" sz="1600" smtClean="0"/>
              <a:t>go to Spain every holiday.</a:t>
            </a:r>
            <a:endParaRPr lang="cs-CZ" sz="1600"/>
          </a:p>
          <a:p>
            <a:r>
              <a:rPr lang="cs-CZ">
                <a:solidFill>
                  <a:schemeClr val="accent5"/>
                </a:solidFill>
              </a:rPr>
              <a:t>to speak </a:t>
            </a:r>
            <a:r>
              <a:rPr lang="cs-CZ" smtClean="0">
                <a:solidFill>
                  <a:schemeClr val="accent5"/>
                </a:solidFill>
              </a:rPr>
              <a:t>about emotions, opinions</a:t>
            </a:r>
          </a:p>
          <a:p>
            <a:r>
              <a:rPr lang="cs-CZ" sz="1600" smtClean="0"/>
              <a:t>I don´t like mushrooms.</a:t>
            </a:r>
            <a:endParaRPr lang="cs-CZ" sz="160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cs-CZ" smtClean="0">
                <a:solidFill>
                  <a:schemeClr val="accent6"/>
                </a:solidFill>
              </a:rPr>
              <a:t>Present Continuous</a:t>
            </a:r>
            <a:endParaRPr lang="cs-CZ">
              <a:solidFill>
                <a:schemeClr val="accent6"/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>
                <a:solidFill>
                  <a:schemeClr val="accent5"/>
                </a:solidFill>
              </a:rPr>
              <a:t>to speak </a:t>
            </a:r>
            <a:r>
              <a:rPr lang="cs-CZ" smtClean="0">
                <a:solidFill>
                  <a:schemeClr val="accent5"/>
                </a:solidFill>
              </a:rPr>
              <a:t>about current action</a:t>
            </a:r>
          </a:p>
          <a:p>
            <a:r>
              <a:rPr lang="cs-CZ" sz="1600" smtClean="0"/>
              <a:t>Al is playing football at the moment.</a:t>
            </a:r>
          </a:p>
          <a:p>
            <a:r>
              <a:rPr lang="cs-CZ" smtClean="0">
                <a:solidFill>
                  <a:schemeClr val="accent5"/>
                </a:solidFill>
              </a:rPr>
              <a:t>Future meaning - </a:t>
            </a:r>
            <a:r>
              <a:rPr lang="cs-CZ">
                <a:solidFill>
                  <a:schemeClr val="accent5"/>
                </a:solidFill>
              </a:rPr>
              <a:t>to speak </a:t>
            </a:r>
            <a:r>
              <a:rPr lang="cs-CZ" smtClean="0">
                <a:solidFill>
                  <a:schemeClr val="accent5"/>
                </a:solidFill>
              </a:rPr>
              <a:t>about near planned future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(like be going to)</a:t>
            </a:r>
          </a:p>
          <a:p>
            <a:r>
              <a:rPr lang="cs-CZ" sz="1600"/>
              <a:t>We´re visiting Granny next Saturday.</a:t>
            </a:r>
          </a:p>
        </p:txBody>
      </p:sp>
    </p:spTree>
    <p:extLst>
      <p:ext uri="{BB962C8B-B14F-4D97-AF65-F5344CB8AC3E}">
        <p14:creationId xmlns:p14="http://schemas.microsoft.com/office/powerpoint/2010/main" val="80709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cs-CZ"/>
              <a:t>I</a:t>
            </a:r>
            <a:r>
              <a:rPr lang="cs-CZ" smtClean="0"/>
              <a:t>´m going / I go to school every day.</a:t>
            </a:r>
          </a:p>
          <a:p>
            <a:r>
              <a:rPr lang="cs-CZ" smtClean="0"/>
              <a:t>You wear / are wearing jeans today.</a:t>
            </a:r>
          </a:p>
          <a:p>
            <a:r>
              <a:rPr lang="cs-CZ" smtClean="0"/>
              <a:t>Where is Tom? He is walking / walks in the park.</a:t>
            </a:r>
          </a:p>
          <a:p>
            <a:r>
              <a:rPr lang="cs-CZ" smtClean="0"/>
              <a:t>We don´t eat / aren´t eating any fish.</a:t>
            </a:r>
          </a:p>
          <a:p>
            <a:r>
              <a:rPr lang="cs-CZ" smtClean="0"/>
              <a:t>Are they listening / Do they listen to pop? </a:t>
            </a:r>
            <a:br>
              <a:rPr lang="cs-CZ" smtClean="0"/>
            </a:br>
            <a:r>
              <a:rPr lang="cs-CZ" smtClean="0"/>
              <a:t>No, they don´t like it.</a:t>
            </a:r>
          </a:p>
          <a:p>
            <a:r>
              <a:rPr lang="cs-CZ" smtClean="0"/>
              <a:t>Does she like the food?</a:t>
            </a:r>
            <a:br>
              <a:rPr lang="cs-CZ" smtClean="0"/>
            </a:br>
            <a:r>
              <a:rPr lang="cs-CZ" smtClean="0"/>
              <a:t>Yes, she does / is.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25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cs-CZ" strike="sngStrike"/>
              <a:t>I</a:t>
            </a:r>
            <a:r>
              <a:rPr lang="cs-CZ" strike="sngStrike" smtClean="0"/>
              <a:t>´m going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I go</a:t>
            </a:r>
            <a:r>
              <a:rPr lang="cs-CZ" smtClean="0"/>
              <a:t> to school every day.</a:t>
            </a:r>
          </a:p>
          <a:p>
            <a:r>
              <a:rPr lang="cs-CZ" smtClean="0"/>
              <a:t>You </a:t>
            </a:r>
            <a:r>
              <a:rPr lang="cs-CZ" strike="sngStrike" smtClean="0"/>
              <a:t>wear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are wearing</a:t>
            </a:r>
            <a:r>
              <a:rPr lang="cs-CZ" smtClean="0"/>
              <a:t> jeans today.</a:t>
            </a:r>
          </a:p>
          <a:p>
            <a:r>
              <a:rPr lang="cs-CZ" smtClean="0"/>
              <a:t>Where is Tom? He </a:t>
            </a:r>
            <a:r>
              <a:rPr lang="cs-CZ" smtClean="0">
                <a:solidFill>
                  <a:schemeClr val="accent1"/>
                </a:solidFill>
              </a:rPr>
              <a:t>is walking</a:t>
            </a:r>
            <a:r>
              <a:rPr lang="cs-CZ" smtClean="0"/>
              <a:t> / </a:t>
            </a:r>
            <a:r>
              <a:rPr lang="cs-CZ" strike="sngStrike" smtClean="0"/>
              <a:t>walks</a:t>
            </a:r>
            <a:r>
              <a:rPr lang="cs-CZ" smtClean="0"/>
              <a:t> in the park.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don´t eat</a:t>
            </a:r>
            <a:r>
              <a:rPr lang="cs-CZ" smtClean="0"/>
              <a:t> / </a:t>
            </a:r>
            <a:r>
              <a:rPr lang="cs-CZ" strike="sngStrike" smtClean="0"/>
              <a:t>aren´t eating</a:t>
            </a:r>
            <a:r>
              <a:rPr lang="cs-CZ" smtClean="0"/>
              <a:t> any fish.</a:t>
            </a:r>
          </a:p>
          <a:p>
            <a:r>
              <a:rPr lang="cs-CZ" strike="sngStrike" smtClean="0"/>
              <a:t>Are they listening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Do they listen</a:t>
            </a:r>
            <a:r>
              <a:rPr lang="cs-CZ" smtClean="0"/>
              <a:t> to pop? </a:t>
            </a:r>
            <a:br>
              <a:rPr lang="cs-CZ" smtClean="0"/>
            </a:br>
            <a:r>
              <a:rPr lang="cs-CZ" smtClean="0"/>
              <a:t>No, they don´t like it.</a:t>
            </a:r>
          </a:p>
          <a:p>
            <a:r>
              <a:rPr lang="cs-CZ" smtClean="0"/>
              <a:t>Does she like the food?</a:t>
            </a:r>
            <a:br>
              <a:rPr lang="cs-CZ" smtClean="0"/>
            </a:br>
            <a:r>
              <a:rPr lang="cs-CZ" smtClean="0"/>
              <a:t>Yes, she </a:t>
            </a:r>
            <a:r>
              <a:rPr lang="cs-CZ" smtClean="0">
                <a:solidFill>
                  <a:schemeClr val="accent1"/>
                </a:solidFill>
              </a:rPr>
              <a:t>does</a:t>
            </a:r>
            <a:r>
              <a:rPr lang="cs-CZ" smtClean="0"/>
              <a:t> / </a:t>
            </a:r>
            <a:r>
              <a:rPr lang="cs-CZ" strike="sngStrike" smtClean="0"/>
              <a:t>is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094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Právě snídáme.</a:t>
            </a:r>
          </a:p>
          <a:p>
            <a:r>
              <a:rPr lang="cs-CZ" smtClean="0"/>
              <a:t>V létě jezdíme do Řecka.</a:t>
            </a:r>
          </a:p>
          <a:p>
            <a:r>
              <a:rPr lang="cs-CZ" smtClean="0"/>
              <a:t>Nemám rád houby.</a:t>
            </a:r>
          </a:p>
          <a:p>
            <a:r>
              <a:rPr lang="cs-CZ" smtClean="0"/>
              <a:t>„Co děláš?“ „Čtu noviny.“</a:t>
            </a:r>
          </a:p>
          <a:p>
            <a:r>
              <a:rPr lang="cs-CZ" smtClean="0"/>
              <a:t>Tom je řidič. Řídí autobus.</a:t>
            </a:r>
          </a:p>
          <a:p>
            <a:r>
              <a:rPr lang="cs-CZ" smtClean="0"/>
              <a:t>Sára má na sobě nový svetr.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922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Translation: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556792"/>
            <a:ext cx="8964488" cy="4525963"/>
          </a:xfrm>
        </p:spPr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We´re having breakfast.</a:t>
            </a:r>
          </a:p>
          <a:p>
            <a:r>
              <a:rPr lang="cs-CZ" smtClean="0">
                <a:solidFill>
                  <a:schemeClr val="accent1"/>
                </a:solidFill>
              </a:rPr>
              <a:t>In summer we go to Greece.</a:t>
            </a:r>
          </a:p>
          <a:p>
            <a:r>
              <a:rPr lang="cs-CZ" smtClean="0">
                <a:solidFill>
                  <a:schemeClr val="accent1"/>
                </a:solidFill>
              </a:rPr>
              <a:t>I don´t like mushrooms.</a:t>
            </a:r>
          </a:p>
          <a:p>
            <a:r>
              <a:rPr lang="cs-CZ">
                <a:solidFill>
                  <a:schemeClr val="accent1"/>
                </a:solidFill>
              </a:rPr>
              <a:t>“</a:t>
            </a:r>
            <a:r>
              <a:rPr lang="cs-CZ" smtClean="0">
                <a:solidFill>
                  <a:schemeClr val="accent1"/>
                </a:solidFill>
              </a:rPr>
              <a:t>What are you doing?</a:t>
            </a:r>
            <a:r>
              <a:rPr lang="en-US" smtClean="0">
                <a:solidFill>
                  <a:schemeClr val="accent1"/>
                </a:solidFill>
              </a:rPr>
              <a:t>” “I</a:t>
            </a:r>
            <a:r>
              <a:rPr lang="cs-CZ" smtClean="0">
                <a:solidFill>
                  <a:schemeClr val="accent1"/>
                </a:solidFill>
              </a:rPr>
              <a:t>´</a:t>
            </a:r>
            <a:r>
              <a:rPr lang="en-US" smtClean="0">
                <a:solidFill>
                  <a:schemeClr val="accent1"/>
                </a:solidFill>
              </a:rPr>
              <a:t>m </a:t>
            </a:r>
            <a:r>
              <a:rPr lang="cs-CZ" smtClean="0">
                <a:solidFill>
                  <a:schemeClr val="accent1"/>
                </a:solidFill>
              </a:rPr>
              <a:t>reading a newspaper.</a:t>
            </a:r>
            <a:r>
              <a:rPr lang="en-US" smtClean="0">
                <a:solidFill>
                  <a:schemeClr val="accent1"/>
                </a:solidFill>
              </a:rPr>
              <a:t>”</a:t>
            </a:r>
          </a:p>
          <a:p>
            <a:r>
              <a:rPr lang="en-US" smtClean="0">
                <a:solidFill>
                  <a:schemeClr val="accent1"/>
                </a:solidFill>
              </a:rPr>
              <a:t>Tom is a driver. He drives a bus.</a:t>
            </a:r>
          </a:p>
          <a:p>
            <a:r>
              <a:rPr lang="en-US" smtClean="0">
                <a:solidFill>
                  <a:schemeClr val="accent1"/>
                </a:solidFill>
              </a:rPr>
              <a:t>Sarah is wearing a new sweater / jumper.</a:t>
            </a:r>
            <a:endParaRPr lang="cs-CZ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3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verb into correct tense: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We can´t go out. We …… dinner. (cook)</a:t>
            </a:r>
          </a:p>
          <a:p>
            <a:r>
              <a:rPr lang="cs-CZ" smtClean="0"/>
              <a:t>Paul …… his piano lesson on Monday, </a:t>
            </a:r>
            <a:br>
              <a:rPr lang="cs-CZ" smtClean="0"/>
            </a:br>
            <a:r>
              <a:rPr lang="cs-CZ" smtClean="0"/>
              <a:t>he …… it on Tuesday. (have, not have)</a:t>
            </a:r>
          </a:p>
          <a:p>
            <a:r>
              <a:rPr lang="cs-CZ"/>
              <a:t>Why </a:t>
            </a:r>
            <a:r>
              <a:rPr lang="cs-CZ" smtClean="0"/>
              <a:t>…… you ……? Are you sad? (cry)</a:t>
            </a:r>
          </a:p>
          <a:p>
            <a:r>
              <a:rPr lang="cs-CZ"/>
              <a:t>What </a:t>
            </a:r>
            <a:r>
              <a:rPr lang="cs-CZ" smtClean="0"/>
              <a:t>…… your parents …… for living? (do)</a:t>
            </a:r>
          </a:p>
          <a:p>
            <a:r>
              <a:rPr lang="cs-CZ"/>
              <a:t>I </a:t>
            </a:r>
            <a:r>
              <a:rPr lang="cs-CZ" smtClean="0"/>
              <a:t>…… as a teacher. (work)</a:t>
            </a:r>
          </a:p>
          <a:p>
            <a:r>
              <a:rPr lang="cs-CZ"/>
              <a:t>Listen! Somebody </a:t>
            </a:r>
            <a:r>
              <a:rPr lang="cs-CZ" smtClean="0"/>
              <a:t>……. (sing)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298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verb into correct tense: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We can´t go out. We </a:t>
            </a:r>
            <a:r>
              <a:rPr lang="cs-CZ" smtClean="0">
                <a:solidFill>
                  <a:schemeClr val="accent1"/>
                </a:solidFill>
              </a:rPr>
              <a:t>are cooking </a:t>
            </a:r>
            <a:r>
              <a:rPr lang="cs-CZ" smtClean="0"/>
              <a:t>dinner. </a:t>
            </a:r>
          </a:p>
          <a:p>
            <a:r>
              <a:rPr lang="cs-CZ" smtClean="0"/>
              <a:t>Paul </a:t>
            </a:r>
            <a:r>
              <a:rPr lang="cs-CZ" smtClean="0">
                <a:solidFill>
                  <a:schemeClr val="accent1"/>
                </a:solidFill>
              </a:rPr>
              <a:t>has</a:t>
            </a:r>
            <a:r>
              <a:rPr lang="cs-CZ" smtClean="0"/>
              <a:t> his piano lesson on Monday, </a:t>
            </a:r>
            <a:br>
              <a:rPr lang="cs-CZ" smtClean="0"/>
            </a:br>
            <a:r>
              <a:rPr lang="cs-CZ" smtClean="0"/>
              <a:t>he </a:t>
            </a:r>
            <a:r>
              <a:rPr lang="cs-CZ" smtClean="0">
                <a:solidFill>
                  <a:schemeClr val="accent1"/>
                </a:solidFill>
              </a:rPr>
              <a:t>doesn´t have</a:t>
            </a:r>
            <a:r>
              <a:rPr lang="cs-CZ" smtClean="0"/>
              <a:t> it on Tuesday. </a:t>
            </a:r>
          </a:p>
          <a:p>
            <a:r>
              <a:rPr lang="cs-CZ" smtClean="0"/>
              <a:t>Why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you </a:t>
            </a:r>
            <a:r>
              <a:rPr lang="cs-CZ" smtClean="0">
                <a:solidFill>
                  <a:schemeClr val="accent1"/>
                </a:solidFill>
              </a:rPr>
              <a:t>crying</a:t>
            </a:r>
            <a:r>
              <a:rPr lang="cs-CZ" smtClean="0"/>
              <a:t>? Are you sad? </a:t>
            </a:r>
          </a:p>
          <a:p>
            <a:r>
              <a:rPr lang="cs-CZ" smtClean="0"/>
              <a:t>What </a:t>
            </a:r>
            <a:r>
              <a:rPr lang="cs-CZ" smtClean="0">
                <a:solidFill>
                  <a:schemeClr val="accent1"/>
                </a:solidFill>
              </a:rPr>
              <a:t>do</a:t>
            </a:r>
            <a:r>
              <a:rPr lang="cs-CZ" smtClean="0"/>
              <a:t> your parents </a:t>
            </a:r>
            <a:r>
              <a:rPr lang="cs-CZ" smtClean="0">
                <a:solidFill>
                  <a:schemeClr val="accent1"/>
                </a:solidFill>
              </a:rPr>
              <a:t>do</a:t>
            </a:r>
            <a:r>
              <a:rPr lang="cs-CZ" smtClean="0"/>
              <a:t> for living?</a:t>
            </a:r>
          </a:p>
          <a:p>
            <a:r>
              <a:rPr lang="cs-CZ"/>
              <a:t>I </a:t>
            </a:r>
            <a:r>
              <a:rPr lang="cs-CZ" smtClean="0">
                <a:solidFill>
                  <a:schemeClr val="accent1"/>
                </a:solidFill>
              </a:rPr>
              <a:t>work</a:t>
            </a:r>
            <a:r>
              <a:rPr lang="cs-CZ" smtClean="0"/>
              <a:t> as a teacher. </a:t>
            </a:r>
          </a:p>
          <a:p>
            <a:r>
              <a:rPr lang="cs-CZ"/>
              <a:t>Listen! Somebody </a:t>
            </a:r>
            <a:r>
              <a:rPr lang="cs-CZ" smtClean="0">
                <a:solidFill>
                  <a:schemeClr val="accent1"/>
                </a:solidFill>
              </a:rPr>
              <a:t>is singing</a:t>
            </a:r>
            <a:r>
              <a:rPr lang="cs-CZ" smtClean="0"/>
              <a:t>.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208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rozliší užití přít. časů (list 2)</a:t>
            </a:r>
          </a:p>
          <a:p>
            <a:r>
              <a:rPr lang="cs-CZ" sz="2800" smtClean="0"/>
              <a:t>vybere správný tvar (3</a:t>
            </a:r>
            <a:r>
              <a:rPr lang="cs-CZ" sz="2800"/>
              <a:t>)</a:t>
            </a:r>
          </a:p>
          <a:p>
            <a:r>
              <a:rPr lang="cs-CZ" sz="2800" smtClean="0"/>
              <a:t>přeloží do Aj, aplikuje znalost užití časů (5)</a:t>
            </a:r>
          </a:p>
          <a:p>
            <a:r>
              <a:rPr lang="cs-CZ" sz="2800" smtClean="0"/>
              <a:t>použije dané sloveso ve vhodném tvaru (7)</a:t>
            </a:r>
          </a:p>
          <a:p>
            <a:r>
              <a:rPr lang="cs-CZ" sz="2800"/>
              <a:t>zpětná </a:t>
            </a:r>
            <a:r>
              <a:rPr lang="cs-CZ" sz="2800" smtClean="0"/>
              <a:t>vazba </a:t>
            </a:r>
            <a:r>
              <a:rPr lang="cs-CZ" sz="2800"/>
              <a:t>(</a:t>
            </a:r>
            <a:r>
              <a:rPr lang="cs-CZ" sz="2800" smtClean="0"/>
              <a:t>6; </a:t>
            </a:r>
            <a:r>
              <a:rPr lang="cs-CZ" sz="2800" smtClean="0"/>
              <a:t>4 a 8 – </a:t>
            </a:r>
            <a:r>
              <a:rPr lang="cs-CZ" sz="2800"/>
              <a:t>čte, </a:t>
            </a:r>
            <a:r>
              <a:rPr lang="cs-CZ" sz="2800" smtClean="0"/>
              <a:t>překládá)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6909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50</TotalTime>
  <Words>391</Words>
  <Application>Microsoft Office PowerPoint</Application>
  <PresentationFormat>Předvádění na obrazovce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We use them:</vt:lpstr>
      <vt:lpstr>Choose the correct form:</vt:lpstr>
      <vt:lpstr>Choose the correct form:</vt:lpstr>
      <vt:lpstr>Translate:</vt:lpstr>
      <vt:lpstr>Translation:</vt:lpstr>
      <vt:lpstr>Put the verb into correct tense:</vt:lpstr>
      <vt:lpstr>Put the verb into correct tense: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Choose the correct form:</dc:title>
  <dc:creator>ZŠ</dc:creator>
  <cp:lastModifiedBy>ZŠ</cp:lastModifiedBy>
  <cp:revision>9</cp:revision>
  <dcterms:created xsi:type="dcterms:W3CDTF">2011-11-17T17:41:08Z</dcterms:created>
  <dcterms:modified xsi:type="dcterms:W3CDTF">2012-06-24T12:56:42Z</dcterms:modified>
</cp:coreProperties>
</file>