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4" r:id="rId3"/>
    <p:sldId id="261" r:id="rId4"/>
    <p:sldId id="257" r:id="rId5"/>
    <p:sldId id="263" r:id="rId6"/>
    <p:sldId id="258" r:id="rId7"/>
    <p:sldId id="259" r:id="rId8"/>
    <p:sldId id="265" r:id="rId9"/>
    <p:sldId id="260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29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706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591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4123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881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435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717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273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1778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3309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941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55EF8-CB89-4118-8588-713433F5C995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FDE5D662-C3AA-47BC-B43D-18761DC52AB9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608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A7_23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vyžádá jednoduchou informaci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Present Continuous Interrogative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0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Present Continuous Interrogative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6743479"/>
              </p:ext>
            </p:extLst>
          </p:nvPr>
        </p:nvGraphicFramePr>
        <p:xfrm>
          <a:off x="454097" y="1340768"/>
          <a:ext cx="823022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0220"/>
              </a:tblGrid>
              <a:tr h="8640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Am I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Are you / we / they  + -ing?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Is he / she / it</a:t>
                      </a:r>
                    </a:p>
                  </a:txBody>
                  <a:tcPr marL="122956" marR="12295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Zástupný symbol pro obsah 2"/>
          <p:cNvSpPr txBox="1">
            <a:spLocks/>
          </p:cNvSpPr>
          <p:nvPr/>
        </p:nvSpPr>
        <p:spPr>
          <a:xfrm>
            <a:off x="467544" y="3284984"/>
            <a:ext cx="8229600" cy="3240360"/>
          </a:xfrm>
          <a:prstGeom prst="rect">
            <a:avLst/>
          </a:prstGeom>
        </p:spPr>
        <p:txBody>
          <a:bodyPr vert="horz" numCol="2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solidFill>
                  <a:schemeClr val="accent5"/>
                </a:solidFill>
              </a:rPr>
              <a:t>Am I dreaming?</a:t>
            </a:r>
          </a:p>
          <a:p>
            <a:r>
              <a:rPr lang="cs-CZ" smtClean="0">
                <a:solidFill>
                  <a:schemeClr val="accent5"/>
                </a:solidFill>
              </a:rPr>
              <a:t>Are you going home?</a:t>
            </a:r>
          </a:p>
          <a:p>
            <a:r>
              <a:rPr lang="cs-CZ" smtClean="0">
                <a:solidFill>
                  <a:schemeClr val="accent5"/>
                </a:solidFill>
              </a:rPr>
              <a:t>Is he smoking?</a:t>
            </a:r>
          </a:p>
          <a:p>
            <a:r>
              <a:rPr lang="cs-CZ" smtClean="0">
                <a:solidFill>
                  <a:schemeClr val="accent5"/>
                </a:solidFill>
              </a:rPr>
              <a:t>Is she running?</a:t>
            </a:r>
          </a:p>
          <a:p>
            <a:r>
              <a:rPr lang="cs-CZ" smtClean="0">
                <a:solidFill>
                  <a:schemeClr val="accent5"/>
                </a:solidFill>
              </a:rPr>
              <a:t>Is it snowing?</a:t>
            </a:r>
          </a:p>
          <a:p>
            <a:r>
              <a:rPr lang="cs-CZ" smtClean="0">
                <a:solidFill>
                  <a:schemeClr val="accent5"/>
                </a:solidFill>
              </a:rPr>
              <a:t>Are we leaving?</a:t>
            </a:r>
          </a:p>
          <a:p>
            <a:r>
              <a:rPr lang="cs-CZ" smtClean="0">
                <a:solidFill>
                  <a:schemeClr val="accent5"/>
                </a:solidFill>
              </a:rPr>
              <a:t>Are they speaking French?</a:t>
            </a:r>
          </a:p>
          <a:p>
            <a:endParaRPr lang="cs-CZ" smtClean="0">
              <a:solidFill>
                <a:srgbClr val="FF33CC"/>
              </a:solidFill>
            </a:endParaRPr>
          </a:p>
          <a:p>
            <a:pPr marL="0" indent="0">
              <a:buFont typeface="Wingdings 2"/>
              <a:buNone/>
            </a:pPr>
            <a:endParaRPr lang="cs-CZ" altLang="en-US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793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Change the sentences into </a:t>
            </a:r>
            <a:r>
              <a:rPr lang="cs-CZ" sz="4000" smtClean="0"/>
              <a:t>the questions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am reading a book. …………………………</a:t>
            </a:r>
          </a:p>
          <a:p>
            <a:r>
              <a:rPr lang="cs-CZ" smtClean="0"/>
              <a:t>You are watching TV</a:t>
            </a:r>
            <a:r>
              <a:rPr lang="cs-CZ"/>
              <a:t>. </a:t>
            </a:r>
            <a:r>
              <a:rPr lang="cs-CZ" smtClean="0"/>
              <a:t>………………………..</a:t>
            </a:r>
          </a:p>
          <a:p>
            <a:r>
              <a:rPr lang="cs-CZ" smtClean="0"/>
              <a:t>He is riding a bike</a:t>
            </a:r>
            <a:r>
              <a:rPr lang="cs-CZ"/>
              <a:t>. </a:t>
            </a:r>
            <a:r>
              <a:rPr lang="cs-CZ" smtClean="0"/>
              <a:t>…………………………..</a:t>
            </a:r>
          </a:p>
          <a:p>
            <a:r>
              <a:rPr lang="cs-CZ" smtClean="0"/>
              <a:t>They are playing tennis</a:t>
            </a:r>
            <a:r>
              <a:rPr lang="cs-CZ"/>
              <a:t>. </a:t>
            </a:r>
            <a:r>
              <a:rPr lang="cs-CZ" smtClean="0"/>
              <a:t>……………………..</a:t>
            </a:r>
          </a:p>
          <a:p>
            <a:r>
              <a:rPr lang="cs-CZ" smtClean="0"/>
              <a:t>We are eating a banana</a:t>
            </a:r>
            <a:r>
              <a:rPr lang="cs-CZ"/>
              <a:t>. </a:t>
            </a:r>
            <a:r>
              <a:rPr lang="cs-CZ" smtClean="0"/>
              <a:t>……………………..</a:t>
            </a:r>
          </a:p>
          <a:p>
            <a:r>
              <a:rPr lang="cs-CZ" smtClean="0"/>
              <a:t>The dog is barking</a:t>
            </a:r>
            <a:r>
              <a:rPr lang="cs-CZ"/>
              <a:t>. </a:t>
            </a:r>
            <a:r>
              <a:rPr lang="cs-CZ" smtClean="0"/>
              <a:t>………………………….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616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/>
          </a:bodyPr>
          <a:lstStyle/>
          <a:p>
            <a:r>
              <a:rPr lang="cs-CZ" sz="4000"/>
              <a:t>Change the sentences into the questions: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Am I reading a book?</a:t>
            </a:r>
          </a:p>
          <a:p>
            <a:r>
              <a:rPr lang="cs-CZ" smtClean="0">
                <a:solidFill>
                  <a:schemeClr val="accent1"/>
                </a:solidFill>
              </a:rPr>
              <a:t>Are you </a:t>
            </a:r>
            <a:r>
              <a:rPr lang="cs-CZ">
                <a:solidFill>
                  <a:schemeClr val="accent1"/>
                </a:solidFill>
              </a:rPr>
              <a:t>watching </a:t>
            </a:r>
            <a:r>
              <a:rPr lang="cs-CZ" smtClean="0">
                <a:solidFill>
                  <a:schemeClr val="accent1"/>
                </a:solidFill>
              </a:rPr>
              <a:t>TV?</a:t>
            </a:r>
          </a:p>
          <a:p>
            <a:r>
              <a:rPr lang="cs-CZ" smtClean="0">
                <a:solidFill>
                  <a:schemeClr val="accent1"/>
                </a:solidFill>
              </a:rPr>
              <a:t>Is he </a:t>
            </a:r>
            <a:r>
              <a:rPr lang="cs-CZ">
                <a:solidFill>
                  <a:schemeClr val="accent1"/>
                </a:solidFill>
              </a:rPr>
              <a:t>riding </a:t>
            </a:r>
            <a:r>
              <a:rPr lang="cs-CZ" smtClean="0">
                <a:solidFill>
                  <a:schemeClr val="accent1"/>
                </a:solidFill>
              </a:rPr>
              <a:t>a bike?</a:t>
            </a:r>
          </a:p>
          <a:p>
            <a:r>
              <a:rPr lang="cs-CZ">
                <a:solidFill>
                  <a:schemeClr val="accent1"/>
                </a:solidFill>
              </a:rPr>
              <a:t>A</a:t>
            </a:r>
            <a:r>
              <a:rPr lang="cs-CZ" smtClean="0">
                <a:solidFill>
                  <a:schemeClr val="accent1"/>
                </a:solidFill>
              </a:rPr>
              <a:t>re they </a:t>
            </a:r>
            <a:r>
              <a:rPr lang="cs-CZ">
                <a:solidFill>
                  <a:schemeClr val="accent1"/>
                </a:solidFill>
              </a:rPr>
              <a:t>playing </a:t>
            </a:r>
            <a:r>
              <a:rPr lang="cs-CZ" smtClean="0">
                <a:solidFill>
                  <a:schemeClr val="accent1"/>
                </a:solidFill>
              </a:rPr>
              <a:t>tennis?</a:t>
            </a:r>
          </a:p>
          <a:p>
            <a:r>
              <a:rPr lang="cs-CZ">
                <a:solidFill>
                  <a:schemeClr val="accent1"/>
                </a:solidFill>
              </a:rPr>
              <a:t>A</a:t>
            </a:r>
            <a:r>
              <a:rPr lang="cs-CZ" smtClean="0">
                <a:solidFill>
                  <a:schemeClr val="accent1"/>
                </a:solidFill>
              </a:rPr>
              <a:t>re we </a:t>
            </a:r>
            <a:r>
              <a:rPr lang="cs-CZ">
                <a:solidFill>
                  <a:schemeClr val="accent1"/>
                </a:solidFill>
              </a:rPr>
              <a:t>eating </a:t>
            </a:r>
            <a:r>
              <a:rPr lang="cs-CZ" smtClean="0">
                <a:solidFill>
                  <a:schemeClr val="accent1"/>
                </a:solidFill>
              </a:rPr>
              <a:t>a banana?</a:t>
            </a:r>
          </a:p>
          <a:p>
            <a:r>
              <a:rPr lang="cs-CZ" smtClean="0">
                <a:solidFill>
                  <a:schemeClr val="accent1"/>
                </a:solidFill>
              </a:rPr>
              <a:t>Is the dog barking</a:t>
            </a:r>
            <a:r>
              <a:rPr lang="cs-CZ">
                <a:solidFill>
                  <a:schemeClr val="accent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7783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Make </a:t>
            </a:r>
            <a:r>
              <a:rPr lang="cs-CZ" sz="4000" smtClean="0"/>
              <a:t>the questions </a:t>
            </a:r>
            <a:r>
              <a:rPr lang="cs-CZ" sz="4000" smtClean="0"/>
              <a:t>and answer them: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you / cook / dinner		yes</a:t>
            </a:r>
          </a:p>
          <a:p>
            <a:r>
              <a:rPr lang="cs-CZ" smtClean="0"/>
              <a:t>he / drink / juice		no</a:t>
            </a:r>
          </a:p>
          <a:p>
            <a:r>
              <a:rPr lang="cs-CZ" smtClean="0"/>
              <a:t>I / swim / river		no</a:t>
            </a:r>
          </a:p>
          <a:p>
            <a:r>
              <a:rPr lang="cs-CZ" smtClean="0"/>
              <a:t>she / have a bath		yes</a:t>
            </a:r>
            <a:endParaRPr lang="en-US" smtClean="0"/>
          </a:p>
          <a:p>
            <a:r>
              <a:rPr lang="cs-CZ" smtClean="0"/>
              <a:t>we / work / shop		yes</a:t>
            </a:r>
          </a:p>
          <a:p>
            <a:r>
              <a:rPr lang="cs-CZ" smtClean="0"/>
              <a:t>they / wash up 		no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89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/>
          </a:bodyPr>
          <a:lstStyle/>
          <a:p>
            <a:r>
              <a:rPr lang="cs-CZ" sz="4000"/>
              <a:t>Make the questions and answer them: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/>
          <a:lstStyle/>
          <a:p>
            <a:r>
              <a:rPr lang="cs-CZ">
                <a:solidFill>
                  <a:schemeClr val="accent1"/>
                </a:solidFill>
              </a:rPr>
              <a:t>A</a:t>
            </a:r>
            <a:r>
              <a:rPr lang="cs-CZ" smtClean="0">
                <a:solidFill>
                  <a:schemeClr val="accent1"/>
                </a:solidFill>
              </a:rPr>
              <a:t>re you cooking dinner?		Yes, I am / we are.</a:t>
            </a:r>
          </a:p>
          <a:p>
            <a:r>
              <a:rPr lang="cs-CZ" smtClean="0">
                <a:solidFill>
                  <a:schemeClr val="accent1"/>
                </a:solidFill>
              </a:rPr>
              <a:t>Is he drinking juice?		No, he isn´t.</a:t>
            </a:r>
          </a:p>
          <a:p>
            <a:r>
              <a:rPr lang="cs-CZ" smtClean="0">
                <a:solidFill>
                  <a:schemeClr val="accent1"/>
                </a:solidFill>
              </a:rPr>
              <a:t>Am </a:t>
            </a:r>
            <a:r>
              <a:rPr lang="cs-CZ">
                <a:solidFill>
                  <a:schemeClr val="accent1"/>
                </a:solidFill>
              </a:rPr>
              <a:t>I </a:t>
            </a:r>
            <a:r>
              <a:rPr lang="cs-CZ" smtClean="0">
                <a:solidFill>
                  <a:schemeClr val="accent1"/>
                </a:solidFill>
              </a:rPr>
              <a:t>swimming in the river?	No, you aren´t.</a:t>
            </a:r>
          </a:p>
          <a:p>
            <a:r>
              <a:rPr lang="cs-CZ" smtClean="0">
                <a:solidFill>
                  <a:schemeClr val="accent1"/>
                </a:solidFill>
              </a:rPr>
              <a:t>Is she </a:t>
            </a:r>
            <a:r>
              <a:rPr lang="cs-CZ">
                <a:solidFill>
                  <a:schemeClr val="accent1"/>
                </a:solidFill>
              </a:rPr>
              <a:t>having </a:t>
            </a:r>
            <a:r>
              <a:rPr lang="cs-CZ" smtClean="0">
                <a:solidFill>
                  <a:schemeClr val="accent1"/>
                </a:solidFill>
              </a:rPr>
              <a:t>a bath?		Yes, she is.</a:t>
            </a:r>
          </a:p>
          <a:p>
            <a:r>
              <a:rPr lang="cs-CZ" smtClean="0">
                <a:solidFill>
                  <a:schemeClr val="accent1"/>
                </a:solidFill>
              </a:rPr>
              <a:t>Are we working in a shop?	Yes, you are.</a:t>
            </a:r>
          </a:p>
          <a:p>
            <a:r>
              <a:rPr lang="cs-CZ" smtClean="0">
                <a:solidFill>
                  <a:schemeClr val="accent1"/>
                </a:solidFill>
              </a:rPr>
              <a:t>Are they </a:t>
            </a:r>
            <a:r>
              <a:rPr lang="cs-CZ">
                <a:solidFill>
                  <a:schemeClr val="accent1"/>
                </a:solidFill>
              </a:rPr>
              <a:t>washing </a:t>
            </a:r>
            <a:r>
              <a:rPr lang="cs-CZ" smtClean="0">
                <a:solidFill>
                  <a:schemeClr val="accent1"/>
                </a:solidFill>
              </a:rPr>
              <a:t>up?		No, they aren´t.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46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tvoření otázky a krátké odpovědi v přít. čase průběhovém (list 2)</a:t>
            </a:r>
          </a:p>
          <a:p>
            <a:r>
              <a:rPr lang="cs-CZ" sz="2800" smtClean="0"/>
              <a:t>převede oznamovací věty do otázek (3)</a:t>
            </a:r>
          </a:p>
          <a:p>
            <a:r>
              <a:rPr lang="cs-CZ" sz="2800" smtClean="0"/>
              <a:t>vytvoří otázky dle indicií, reaguje na ně krátkou odpovědí (5)</a:t>
            </a:r>
          </a:p>
          <a:p>
            <a:r>
              <a:rPr lang="cs-CZ" sz="2800" smtClean="0"/>
              <a:t>zpětná </a:t>
            </a:r>
            <a:r>
              <a:rPr lang="cs-CZ" sz="2800"/>
              <a:t>vazba, </a:t>
            </a:r>
            <a:r>
              <a:rPr lang="cs-CZ" sz="2800" smtClean="0"/>
              <a:t>čte, překládá (4, 6 – minirozhovory)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50659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32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 Continuous Affirmativ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 Continuous Affirmative</Template>
  <TotalTime>41</TotalTime>
  <Words>237</Words>
  <Application>Microsoft Office PowerPoint</Application>
  <PresentationFormat>Předvádění na obrazovce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8</vt:i4>
      </vt:variant>
    </vt:vector>
  </HeadingPairs>
  <TitlesOfParts>
    <vt:vector size="10" baseType="lpstr">
      <vt:lpstr>Present Continuous Affirmative</vt:lpstr>
      <vt:lpstr>1_Welcome</vt:lpstr>
      <vt:lpstr>Prezentace aplikace PowerPoint</vt:lpstr>
      <vt:lpstr>Present Continuous Interrogative</vt:lpstr>
      <vt:lpstr>Change the sentences into the questions:</vt:lpstr>
      <vt:lpstr>Change the sentences into the questions:</vt:lpstr>
      <vt:lpstr>Make the questions and answer them:</vt:lpstr>
      <vt:lpstr>Make the questions and answer them: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7</cp:revision>
  <dcterms:created xsi:type="dcterms:W3CDTF">2011-11-16T20:18:27Z</dcterms:created>
  <dcterms:modified xsi:type="dcterms:W3CDTF">2012-06-24T12:55:12Z</dcterms:modified>
</cp:coreProperties>
</file>