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3" r:id="rId2"/>
    <p:sldId id="257" r:id="rId3"/>
    <p:sldId id="258" r:id="rId4"/>
    <p:sldId id="259" r:id="rId5"/>
    <p:sldId id="260" r:id="rId6"/>
    <p:sldId id="262" r:id="rId7"/>
    <p:sldId id="261" r:id="rId8"/>
    <p:sldId id="265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6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A7_30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</a:t>
            </a:r>
            <a:r>
              <a:rPr lang="cs-CZ" sz="1800">
                <a:solidFill>
                  <a:schemeClr val="tx1"/>
                </a:solidFill>
              </a:rPr>
              <a:t>: </a:t>
            </a:r>
            <a:r>
              <a:rPr lang="cs-CZ" sz="1800" smtClean="0">
                <a:solidFill>
                  <a:schemeClr val="tx1"/>
                </a:solidFill>
              </a:rPr>
              <a:t>Vyžádá jednoduchou informaci</a:t>
            </a:r>
          </a:p>
          <a:p>
            <a:r>
              <a:rPr lang="cs-CZ" sz="1800" smtClean="0">
                <a:solidFill>
                  <a:schemeClr val="tx1"/>
                </a:solidFill>
              </a:rPr>
              <a:t>Téma: </a:t>
            </a:r>
            <a:r>
              <a:rPr lang="cs-CZ" sz="2400" smtClean="0"/>
              <a:t>To Be – Past </a:t>
            </a:r>
            <a:r>
              <a:rPr lang="cs-CZ" sz="2400"/>
              <a:t>S</a:t>
            </a:r>
            <a:r>
              <a:rPr lang="cs-CZ" sz="2400" smtClean="0"/>
              <a:t>imple </a:t>
            </a:r>
            <a:r>
              <a:rPr lang="cs-CZ" sz="2400"/>
              <a:t>I</a:t>
            </a:r>
            <a:r>
              <a:rPr lang="cs-CZ" sz="2400" smtClean="0"/>
              <a:t>nterrogative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/>
              <a:t>7</a:t>
            </a:r>
            <a:r>
              <a:rPr lang="en-US" sz="1800" smtClean="0"/>
              <a:t>. </a:t>
            </a:r>
            <a:r>
              <a:rPr lang="en-US" sz="1800"/>
              <a:t>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643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 err="1" smtClean="0"/>
              <a:t>Interrogative</a:t>
            </a:r>
            <a:r>
              <a:rPr lang="cs-CZ" sz="4000" smtClean="0"/>
              <a:t> / Questions: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mtClean="0"/>
              <a:t>	</a:t>
            </a:r>
            <a:r>
              <a:rPr lang="cs-CZ">
                <a:solidFill>
                  <a:schemeClr val="accent1"/>
                </a:solidFill>
              </a:rPr>
              <a:t>You</a:t>
            </a:r>
            <a:r>
              <a:rPr lang="cs-CZ" smtClean="0">
                <a:solidFill>
                  <a:schemeClr val="accent1"/>
                </a:solidFill>
              </a:rPr>
              <a:t> 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were</a:t>
            </a:r>
            <a:r>
              <a:rPr lang="cs-CZ" smtClean="0"/>
              <a:t> at school yesterday.</a:t>
            </a:r>
          </a:p>
          <a:p>
            <a:pPr marL="0" indent="0">
              <a:buNone/>
            </a:pPr>
            <a:r>
              <a:rPr lang="cs-CZ" smtClean="0"/>
              <a:t>	</a:t>
            </a:r>
          </a:p>
          <a:p>
            <a:pPr marL="0" indent="0">
              <a:buNone/>
            </a:pPr>
            <a:r>
              <a:rPr lang="cs-CZ" smtClean="0"/>
              <a:t>	</a:t>
            </a:r>
            <a:r>
              <a:rPr lang="cs-CZ">
                <a:solidFill>
                  <a:schemeClr val="accent1"/>
                </a:solidFill>
              </a:rPr>
              <a:t>You</a:t>
            </a:r>
            <a:r>
              <a:rPr lang="cs-CZ" smtClean="0"/>
              <a:t>		</a:t>
            </a:r>
            <a:r>
              <a:rPr lang="cs-CZ" smtClean="0">
                <a:sym typeface="Wingdings"/>
              </a:rPr>
              <a:t></a:t>
            </a:r>
            <a:r>
              <a:rPr lang="cs-CZ" smtClean="0"/>
              <a:t>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you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>
                <a:solidFill>
                  <a:schemeClr val="accent1"/>
                </a:solidFill>
              </a:rPr>
              <a:t>Were</a:t>
            </a:r>
            <a:r>
              <a:rPr lang="cs-CZ" smtClean="0"/>
              <a:t>		</a:t>
            </a:r>
            <a:r>
              <a:rPr lang="cs-CZ" smtClean="0">
                <a:sym typeface="Wingdings"/>
              </a:rPr>
              <a:t></a:t>
            </a:r>
            <a:r>
              <a:rPr lang="cs-CZ" smtClean="0"/>
              <a:t>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were</a:t>
            </a:r>
          </a:p>
          <a:p>
            <a:pPr marL="0" indent="0">
              <a:buNone/>
            </a:pPr>
            <a:r>
              <a:rPr lang="cs-CZ" smtClean="0"/>
              <a:t>	</a:t>
            </a:r>
          </a:p>
          <a:p>
            <a:pPr marL="0" indent="0">
              <a:buNone/>
            </a:pPr>
            <a:endParaRPr lang="cs-CZ" smtClean="0"/>
          </a:p>
          <a:p>
            <a:pPr marL="0" indent="0">
              <a:buNone/>
            </a:pPr>
            <a:r>
              <a:rPr lang="cs-CZ" smtClean="0"/>
              <a:t>	</a:t>
            </a:r>
            <a:r>
              <a:rPr lang="cs-CZ">
                <a:solidFill>
                  <a:schemeClr val="accent1"/>
                </a:solidFill>
              </a:rPr>
              <a:t>Were</a:t>
            </a:r>
            <a:r>
              <a:rPr lang="cs-CZ" smtClean="0">
                <a:solidFill>
                  <a:schemeClr val="accent1"/>
                </a:solidFill>
              </a:rPr>
              <a:t> 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you</a:t>
            </a:r>
            <a:r>
              <a:rPr lang="cs-CZ" smtClean="0"/>
              <a:t> at school yesterday?</a:t>
            </a:r>
            <a:endParaRPr lang="cs-CZ"/>
          </a:p>
        </p:txBody>
      </p:sp>
      <p:cxnSp>
        <p:nvCxnSpPr>
          <p:cNvPr id="3" name="Přímá spojnice se šipkou 2"/>
          <p:cNvCxnSpPr/>
          <p:nvPr/>
        </p:nvCxnSpPr>
        <p:spPr>
          <a:xfrm>
            <a:off x="2627784" y="4653136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90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</a:t>
            </a:r>
            <a:r>
              <a:rPr lang="cs-CZ" sz="4000" smtClean="0"/>
              <a:t>the questions</a:t>
            </a:r>
            <a:r>
              <a:rPr lang="cs-CZ" sz="4000" smtClean="0"/>
              <a:t>:</a:t>
            </a:r>
            <a:endParaRPr lang="cs-CZ" sz="40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They were happy. </a:t>
            </a:r>
            <a:r>
              <a:rPr lang="cs-CZ" smtClean="0">
                <a:sym typeface="Wingdings"/>
              </a:rPr>
              <a:t>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ym typeface="Wingdings"/>
              </a:rPr>
              <a:t>She was in New York. 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ym typeface="Wingdings"/>
              </a:rPr>
              <a:t>Dinner was delicious. 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ym typeface="Wingdings"/>
              </a:rPr>
              <a:t>We were at home. 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ym typeface="Wingdings"/>
              </a:rPr>
              <a:t>Tom and Lucy were at school. 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206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</a:t>
            </a:r>
            <a:r>
              <a:rPr lang="cs-CZ" sz="4000" smtClean="0"/>
              <a:t>the questions</a:t>
            </a:r>
            <a:r>
              <a:rPr lang="cs-CZ" sz="4000" smtClean="0"/>
              <a:t>:</a:t>
            </a:r>
            <a:endParaRPr lang="cs-CZ" sz="40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67544" y="1628800"/>
            <a:ext cx="8496944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They were happy. </a:t>
            </a:r>
            <a:r>
              <a:rPr lang="cs-CZ" smtClean="0">
                <a:sym typeface="Wingdings"/>
              </a:rPr>
              <a:t></a:t>
            </a:r>
            <a:r>
              <a:rPr lang="cs-CZ" smtClean="0">
                <a:solidFill>
                  <a:schemeClr val="accent1"/>
                </a:solidFill>
                <a:sym typeface="Wingdings"/>
              </a:rPr>
              <a:t>Were they happy?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ym typeface="Wingdings"/>
              </a:rPr>
              <a:t>She was in New York. </a:t>
            </a:r>
            <a:r>
              <a:rPr lang="cs-CZ" smtClean="0">
                <a:solidFill>
                  <a:schemeClr val="accent1"/>
                </a:solidFill>
                <a:sym typeface="Wingdings"/>
              </a:rPr>
              <a:t>Was she in New York?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ym typeface="Wingdings"/>
              </a:rPr>
              <a:t>Dinner was delicious. </a:t>
            </a:r>
            <a:r>
              <a:rPr lang="cs-CZ" smtClean="0">
                <a:solidFill>
                  <a:schemeClr val="accent1"/>
                </a:solidFill>
                <a:sym typeface="Wingdings"/>
              </a:rPr>
              <a:t>Was dinner delicious?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ym typeface="Wingdings"/>
              </a:rPr>
              <a:t>We were at home. </a:t>
            </a:r>
            <a:r>
              <a:rPr lang="cs-CZ" smtClean="0">
                <a:solidFill>
                  <a:schemeClr val="accent1"/>
                </a:solidFill>
                <a:sym typeface="Wingdings"/>
              </a:rPr>
              <a:t>Were you at home?</a:t>
            </a:r>
            <a:endParaRPr lang="cs-CZ">
              <a:solidFill>
                <a:schemeClr val="accent1"/>
              </a:solidFill>
              <a:sym typeface="Wingdings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ym typeface="Wingdings"/>
              </a:rPr>
              <a:t>Tom and Lucy were at school.  </a:t>
            </a:r>
            <a:r>
              <a:rPr lang="cs-CZ" smtClean="0">
                <a:solidFill>
                  <a:schemeClr val="accent1"/>
                </a:solidFill>
                <a:sym typeface="Wingdings"/>
              </a:rPr>
              <a:t>Were Tom and Lucy at school?</a:t>
            </a:r>
          </a:p>
        </p:txBody>
      </p:sp>
    </p:spTree>
    <p:extLst>
      <p:ext uri="{BB962C8B-B14F-4D97-AF65-F5344CB8AC3E}">
        <p14:creationId xmlns:p14="http://schemas.microsoft.com/office/powerpoint/2010/main" val="29751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Ask questions about Mary´s holiday: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525963"/>
          </a:xfrm>
        </p:spPr>
        <p:txBody>
          <a:bodyPr/>
          <a:lstStyle/>
          <a:p>
            <a:r>
              <a:rPr lang="cs-CZ" smtClean="0"/>
              <a:t>e</a:t>
            </a:r>
            <a:r>
              <a:rPr lang="cs-CZ" smtClean="0"/>
              <a:t>. </a:t>
            </a:r>
            <a:r>
              <a:rPr lang="cs-CZ" smtClean="0"/>
              <a:t>g. </a:t>
            </a:r>
            <a:r>
              <a:rPr lang="cs-CZ" smtClean="0"/>
              <a:t>your hotel / good?  </a:t>
            </a:r>
            <a:r>
              <a:rPr lang="cs-CZ" smtClean="0">
                <a:sym typeface="Wingdings"/>
              </a:rPr>
              <a:t> </a:t>
            </a:r>
            <a:r>
              <a:rPr lang="cs-CZ" smtClean="0">
                <a:solidFill>
                  <a:schemeClr val="accent1"/>
                </a:solidFill>
                <a:sym typeface="Wingdings"/>
              </a:rPr>
              <a:t>Was your hotel good?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weather / nice?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people / friendly?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shops / expensive?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your journey / OK?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289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cs-CZ" smtClean="0"/>
              <a:t>Choose </a:t>
            </a:r>
            <a:r>
              <a:rPr lang="cs-CZ" smtClean="0"/>
              <a:t>the answers </a:t>
            </a:r>
            <a:r>
              <a:rPr lang="cs-CZ" smtClean="0"/>
              <a:t>to your questions: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cs-CZ" smtClean="0"/>
              <a:t>No, they weren´t. I bought many things.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Yes, it was luxurious.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Yes, it was. It took only two hours.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No, it wasn´t. It was rainy.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Yes, they were very nice.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No, there wasn´t.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Yes, they were there.</a:t>
            </a:r>
          </a:p>
          <a:p>
            <a:pPr marL="514350" indent="-514350">
              <a:buFont typeface="+mj-lt"/>
              <a:buAutoNum type="alphaLcParenR"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97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Was the weather nice?	+ D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Were the people friendly?  + E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Were the shops expensive?  + A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Was your journey OK?  + C</a:t>
            </a:r>
          </a:p>
          <a:p>
            <a:pPr marL="514350" indent="-514350">
              <a:buFont typeface="+mj-lt"/>
              <a:buAutoNum type="arabicPeriod"/>
            </a:pPr>
            <a:endParaRPr lang="cs-CZ"/>
          </a:p>
          <a:p>
            <a:pPr marL="0" indent="0">
              <a:buNone/>
            </a:pPr>
            <a:r>
              <a:rPr lang="cs-CZ" smtClean="0"/>
              <a:t>Make questions for answers B, F, G.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605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556792"/>
            <a:ext cx="9036496" cy="49971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tvoření otázky a krátké odpovědi u slovesa být v min. čase (list 2)</a:t>
            </a:r>
          </a:p>
          <a:p>
            <a:r>
              <a:rPr lang="cs-CZ" sz="2800" smtClean="0"/>
              <a:t>převede oznamovací věty do otázek (3)</a:t>
            </a:r>
          </a:p>
          <a:p>
            <a:r>
              <a:rPr lang="cs-CZ" sz="2800"/>
              <a:t>zpětná vazba, čte, procvičí výslovnost (4)</a:t>
            </a:r>
          </a:p>
          <a:p>
            <a:r>
              <a:rPr lang="cs-CZ" sz="2800" smtClean="0"/>
              <a:t>dle </a:t>
            </a:r>
            <a:r>
              <a:rPr lang="cs-CZ" sz="2800"/>
              <a:t>indicií vytvoří </a:t>
            </a:r>
            <a:r>
              <a:rPr lang="cs-CZ" sz="2800" smtClean="0"/>
              <a:t>otázky na téma Mariiných prázdnin (5)</a:t>
            </a:r>
          </a:p>
          <a:p>
            <a:r>
              <a:rPr lang="cs-CZ" sz="2800"/>
              <a:t>k </a:t>
            </a:r>
            <a:r>
              <a:rPr lang="cs-CZ" sz="2800" smtClean="0"/>
              <a:t>otázkám vybere vhodnou odpověď z nabídky </a:t>
            </a:r>
            <a:br>
              <a:rPr lang="cs-CZ" sz="2800" smtClean="0"/>
            </a:br>
            <a:r>
              <a:rPr lang="cs-CZ" sz="2800" smtClean="0"/>
              <a:t>(3 zůstanou) (6)</a:t>
            </a:r>
          </a:p>
          <a:p>
            <a:r>
              <a:rPr lang="cs-CZ" sz="2800" smtClean="0"/>
              <a:t>řešení, vytvoří otázky ke zbývajícím odpovědím, kontrola variant (7)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39926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597904" y="1700808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11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117</TotalTime>
  <Words>326</Words>
  <Application>Microsoft Office PowerPoint</Application>
  <PresentationFormat>Předvádění na obrazovce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Interrogative / Questions:</vt:lpstr>
      <vt:lpstr>Make the questions:</vt:lpstr>
      <vt:lpstr>Make the questions:</vt:lpstr>
      <vt:lpstr>Ask questions about Mary´s holiday:</vt:lpstr>
      <vt:lpstr>Choose the answers to your questions:</vt:lpstr>
      <vt:lpstr>Prezentace aplikace PowerPoint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Interrogative / questions:</dc:title>
  <dc:creator>ZŠ</dc:creator>
  <cp:lastModifiedBy>ZŠ</cp:lastModifiedBy>
  <cp:revision>18</cp:revision>
  <dcterms:created xsi:type="dcterms:W3CDTF">2011-10-20T14:47:52Z</dcterms:created>
  <dcterms:modified xsi:type="dcterms:W3CDTF">2012-06-24T13:04:30Z</dcterms:modified>
</cp:coreProperties>
</file>