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3" r:id="rId3"/>
    <p:sldId id="256" r:id="rId4"/>
    <p:sldId id="259" r:id="rId5"/>
    <p:sldId id="265" r:id="rId6"/>
    <p:sldId id="266" r:id="rId7"/>
    <p:sldId id="260" r:id="rId8"/>
    <p:sldId id="261" r:id="rId9"/>
    <p:sldId id="264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128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761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574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548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280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445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608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678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0054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1412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840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E928C-C4EF-483D-B2D0-676BFFEFA053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451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A7_33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Past Simple </a:t>
            </a:r>
            <a:r>
              <a:rPr lang="cs-CZ" sz="2400"/>
              <a:t>Negative 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Past Simple Negative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e</a:t>
            </a:r>
            <a:r>
              <a:rPr lang="cs-CZ" smtClean="0"/>
              <a:t>. g. </a:t>
            </a:r>
            <a:r>
              <a:rPr lang="cs-CZ" smtClean="0"/>
              <a:t>	I walk</a:t>
            </a:r>
            <a:r>
              <a:rPr lang="cs-CZ" smtClean="0">
                <a:solidFill>
                  <a:schemeClr val="accent1"/>
                </a:solidFill>
              </a:rPr>
              <a:t>ed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	</a:t>
            </a:r>
            <a:r>
              <a:rPr lang="cs-CZ" smtClean="0">
                <a:solidFill>
                  <a:schemeClr val="accent1"/>
                </a:solidFill>
                <a:latin typeface="Times New Roman"/>
                <a:cs typeface="Times New Roman"/>
                <a:sym typeface="Wingdings"/>
              </a:rPr>
              <a:t>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/>
                <a:cs typeface="Times New Roman"/>
                <a:sym typeface="Wingdings"/>
              </a:rPr>
              <a:t> 	</a:t>
            </a:r>
            <a:r>
              <a:rPr lang="cs-CZ" smtClean="0">
                <a:latin typeface="Times New Roman"/>
                <a:cs typeface="Times New Roman"/>
                <a:sym typeface="Wingdings"/>
              </a:rPr>
              <a:t>I </a:t>
            </a:r>
            <a:r>
              <a:rPr lang="cs-CZ" smtClean="0">
                <a:solidFill>
                  <a:srgbClr val="FF66CC"/>
                </a:solidFill>
                <a:latin typeface="Times New Roman"/>
                <a:cs typeface="Times New Roman"/>
                <a:sym typeface="Wingdings"/>
              </a:rPr>
              <a:t>did not / didn´t </a:t>
            </a:r>
            <a:r>
              <a:rPr lang="cs-CZ" smtClean="0">
                <a:latin typeface="Times New Roman"/>
                <a:cs typeface="Times New Roman"/>
                <a:sym typeface="Wingdings"/>
              </a:rPr>
              <a:t>walk</a:t>
            </a:r>
          </a:p>
          <a:p>
            <a:pPr marL="0" indent="0">
              <a:buNone/>
            </a:pPr>
            <a:r>
              <a:rPr lang="cs-CZ" smtClean="0"/>
              <a:t>	I </a:t>
            </a:r>
            <a:r>
              <a:rPr lang="cs-CZ">
                <a:solidFill>
                  <a:schemeClr val="accent1"/>
                </a:solidFill>
              </a:rPr>
              <a:t>slept</a:t>
            </a:r>
            <a:r>
              <a:rPr lang="cs-CZ" smtClean="0">
                <a:solidFill>
                  <a:schemeClr val="accent1"/>
                </a:solidFill>
              </a:rPr>
              <a:t> </a:t>
            </a:r>
            <a:r>
              <a:rPr lang="cs-CZ" smtClean="0"/>
              <a:t>	</a:t>
            </a:r>
            <a:r>
              <a:rPr lang="cs-CZ" smtClean="0">
                <a:solidFill>
                  <a:schemeClr val="accent1"/>
                </a:solidFill>
                <a:cs typeface="Times New Roman"/>
                <a:sym typeface="Wingdings"/>
              </a:rPr>
              <a:t>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  <a:cs typeface="Times New Roman"/>
                <a:sym typeface="Wingdings"/>
              </a:rPr>
              <a:t> 	</a:t>
            </a:r>
            <a:r>
              <a:rPr lang="cs-CZ" smtClean="0">
                <a:cs typeface="Times New Roman"/>
                <a:sym typeface="Wingdings"/>
              </a:rPr>
              <a:t>I </a:t>
            </a:r>
            <a:r>
              <a:rPr lang="cs-CZ">
                <a:solidFill>
                  <a:srgbClr val="FF66CC"/>
                </a:solidFill>
                <a:cs typeface="Times New Roman"/>
                <a:sym typeface="Wingdings"/>
              </a:rPr>
              <a:t>did not / didn´t </a:t>
            </a:r>
            <a:r>
              <a:rPr lang="cs-CZ" smtClean="0">
                <a:solidFill>
                  <a:srgbClr val="FF66CC"/>
                </a:solidFill>
                <a:cs typeface="Times New Roman"/>
                <a:sym typeface="Wingdings"/>
              </a:rPr>
              <a:t>sleep</a:t>
            </a:r>
            <a:endParaRPr lang="cs-CZ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180195"/>
              </p:ext>
            </p:extLst>
          </p:nvPr>
        </p:nvGraphicFramePr>
        <p:xfrm>
          <a:off x="683568" y="1397000"/>
          <a:ext cx="7920880" cy="1311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0"/>
              </a:tblGrid>
              <a:tr h="1311920">
                <a:tc>
                  <a:txBody>
                    <a:bodyPr/>
                    <a:lstStyle/>
                    <a:p>
                      <a:pPr algn="ctr"/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did not / didn´t + base form</a:t>
                      </a:r>
                      <a:endParaRPr kumimoji="0" lang="cs-CZ" altLang="en-US" sz="32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67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these sentences negative: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76806"/>
            <a:ext cx="8229600" cy="5112568"/>
          </a:xfrm>
        </p:spPr>
        <p:txBody>
          <a:bodyPr>
            <a:normAutofit fontScale="92500" lnSpcReduction="10000"/>
          </a:bodyPr>
          <a:lstStyle/>
          <a:p>
            <a:r>
              <a:rPr lang="cs-CZ" smtClean="0"/>
              <a:t>We wanted to go to the cinema.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Sam wrote a letter to his friend.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Charles came to school at eight o´clock.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They watched TV in the evening.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You drove the car.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I wore those trousers a week ago.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27584" y="1700808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We didn´t want to go to the cinema.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67341" y="2557046"/>
            <a:ext cx="5585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Sam didn´t write a letter to his friend.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67341" y="3501008"/>
            <a:ext cx="6986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Charles didn´t come to school at eight o´clock. 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900675" y="4437112"/>
            <a:ext cx="5581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They didn´t watch TV in the evening.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867341" y="5373216"/>
            <a:ext cx="36667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You didn´t drive the car.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853479" y="6165304"/>
            <a:ext cx="590418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I didn´t wear those trousers a week ago.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17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Change into affirmative: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We didn´t visit Granny on Sunday.</a:t>
            </a:r>
          </a:p>
          <a:p>
            <a:r>
              <a:rPr lang="cs-CZ" smtClean="0"/>
              <a:t>They didn´t sing the song in the morning.</a:t>
            </a:r>
          </a:p>
          <a:p>
            <a:r>
              <a:rPr lang="cs-CZ" smtClean="0"/>
              <a:t>I didn´t write the letter yesterday.</a:t>
            </a:r>
          </a:p>
          <a:p>
            <a:r>
              <a:rPr lang="cs-CZ" smtClean="0"/>
              <a:t>You didn´t watch the movie.</a:t>
            </a:r>
          </a:p>
          <a:p>
            <a:r>
              <a:rPr lang="cs-CZ" smtClean="0"/>
              <a:t>Mike didn´t buy a new coat.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73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Change into affirmative: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We visited Granny on Sunday.</a:t>
            </a:r>
          </a:p>
          <a:p>
            <a:r>
              <a:rPr lang="cs-CZ" smtClean="0">
                <a:solidFill>
                  <a:schemeClr val="accent1"/>
                </a:solidFill>
              </a:rPr>
              <a:t>They sang the song in the morning.</a:t>
            </a:r>
          </a:p>
          <a:p>
            <a:r>
              <a:rPr lang="cs-CZ" smtClean="0">
                <a:solidFill>
                  <a:schemeClr val="accent1"/>
                </a:solidFill>
              </a:rPr>
              <a:t>I wrote the letter yesterday.</a:t>
            </a:r>
          </a:p>
          <a:p>
            <a:r>
              <a:rPr lang="cs-CZ" smtClean="0">
                <a:solidFill>
                  <a:schemeClr val="accent1"/>
                </a:solidFill>
              </a:rPr>
              <a:t>You watched the movie.</a:t>
            </a:r>
          </a:p>
          <a:p>
            <a:r>
              <a:rPr lang="cs-CZ" smtClean="0">
                <a:solidFill>
                  <a:schemeClr val="accent1"/>
                </a:solidFill>
              </a:rPr>
              <a:t>Mike bought a new coat.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52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didn´t went to the theatre.</a:t>
            </a:r>
          </a:p>
          <a:p>
            <a:r>
              <a:rPr lang="cs-CZ" smtClean="0"/>
              <a:t>You didnt cook dinner.</a:t>
            </a:r>
          </a:p>
          <a:p>
            <a:r>
              <a:rPr lang="cs-CZ" smtClean="0"/>
              <a:t>She watched not TV.</a:t>
            </a:r>
          </a:p>
          <a:p>
            <a:r>
              <a:rPr lang="cs-CZ" smtClean="0"/>
              <a:t>They not write the letter.</a:t>
            </a:r>
          </a:p>
          <a:p>
            <a:r>
              <a:rPr lang="cs-CZ" smtClean="0"/>
              <a:t>We didn´t speaked about the film.</a:t>
            </a:r>
          </a:p>
          <a:p>
            <a:r>
              <a:rPr lang="cs-CZ" smtClean="0"/>
              <a:t>He didn´t was in London.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906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didn´t </a:t>
            </a:r>
            <a:r>
              <a:rPr lang="cs-CZ" smtClean="0">
                <a:solidFill>
                  <a:schemeClr val="accent1"/>
                </a:solidFill>
              </a:rPr>
              <a:t>go </a:t>
            </a:r>
            <a:r>
              <a:rPr lang="cs-CZ" smtClean="0"/>
              <a:t>to the theatre.</a:t>
            </a:r>
          </a:p>
          <a:p>
            <a:r>
              <a:rPr lang="cs-CZ" smtClean="0"/>
              <a:t>You did</a:t>
            </a:r>
            <a:r>
              <a:rPr lang="cs-CZ" smtClean="0">
                <a:solidFill>
                  <a:schemeClr val="accent1"/>
                </a:solidFill>
              </a:rPr>
              <a:t>n´t</a:t>
            </a:r>
            <a:r>
              <a:rPr lang="cs-CZ" smtClean="0"/>
              <a:t> cook dinner.</a:t>
            </a:r>
          </a:p>
          <a:p>
            <a:r>
              <a:rPr lang="cs-CZ" smtClean="0"/>
              <a:t>She </a:t>
            </a:r>
            <a:r>
              <a:rPr lang="cs-CZ" smtClean="0">
                <a:solidFill>
                  <a:schemeClr val="accent1"/>
                </a:solidFill>
              </a:rPr>
              <a:t>didn´t</a:t>
            </a:r>
            <a:r>
              <a:rPr lang="cs-CZ" smtClean="0"/>
              <a:t> watch</a:t>
            </a:r>
            <a:r>
              <a:rPr lang="cs-CZ" strike="sngStrike" smtClean="0"/>
              <a:t>ed</a:t>
            </a:r>
            <a:r>
              <a:rPr lang="cs-CZ" smtClean="0"/>
              <a:t> </a:t>
            </a:r>
            <a:r>
              <a:rPr lang="cs-CZ" strike="sngStrike" smtClean="0"/>
              <a:t>not</a:t>
            </a:r>
            <a:r>
              <a:rPr lang="cs-CZ" smtClean="0"/>
              <a:t> TV.</a:t>
            </a:r>
          </a:p>
          <a:p>
            <a:r>
              <a:rPr lang="cs-CZ" smtClean="0"/>
              <a:t>They </a:t>
            </a:r>
            <a:r>
              <a:rPr lang="cs-CZ" smtClean="0">
                <a:solidFill>
                  <a:schemeClr val="accent1"/>
                </a:solidFill>
              </a:rPr>
              <a:t>did </a:t>
            </a:r>
            <a:r>
              <a:rPr lang="cs-CZ" smtClean="0"/>
              <a:t>not write the letter.</a:t>
            </a:r>
          </a:p>
          <a:p>
            <a:r>
              <a:rPr lang="cs-CZ" smtClean="0"/>
              <a:t>We didn´t speak</a:t>
            </a:r>
            <a:r>
              <a:rPr lang="cs-CZ" strike="sngStrike" smtClean="0"/>
              <a:t>ed</a:t>
            </a:r>
            <a:r>
              <a:rPr lang="cs-CZ" smtClean="0"/>
              <a:t> about the film.</a:t>
            </a:r>
          </a:p>
          <a:p>
            <a:r>
              <a:rPr lang="cs-CZ" smtClean="0"/>
              <a:t>He </a:t>
            </a:r>
            <a:r>
              <a:rPr lang="cs-CZ" strike="sngStrike" smtClean="0"/>
              <a:t>didn´t</a:t>
            </a:r>
            <a:r>
              <a:rPr lang="cs-CZ" smtClean="0"/>
              <a:t> was</a:t>
            </a:r>
            <a:r>
              <a:rPr lang="cs-CZ" smtClean="0">
                <a:solidFill>
                  <a:schemeClr val="accent1"/>
                </a:solidFill>
              </a:rPr>
              <a:t>n´t</a:t>
            </a:r>
            <a:r>
              <a:rPr lang="cs-CZ" smtClean="0"/>
              <a:t> in London.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978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záporné tvary sloves v min. čase prostém (list 2)</a:t>
            </a:r>
          </a:p>
          <a:p>
            <a:r>
              <a:rPr lang="cs-CZ" sz="2800"/>
              <a:t>převede věty do </a:t>
            </a:r>
            <a:r>
              <a:rPr lang="cs-CZ" sz="2800" smtClean="0"/>
              <a:t>záporu, přeloží (3</a:t>
            </a:r>
            <a:r>
              <a:rPr lang="cs-CZ" sz="2800" smtClean="0"/>
              <a:t>)</a:t>
            </a:r>
          </a:p>
          <a:p>
            <a:r>
              <a:rPr lang="cs-CZ" sz="2800"/>
              <a:t>převede </a:t>
            </a:r>
            <a:r>
              <a:rPr lang="cs-CZ" sz="2800"/>
              <a:t>věty </a:t>
            </a:r>
            <a:r>
              <a:rPr lang="cs-CZ" sz="2800" smtClean="0"/>
              <a:t>na kladné, </a:t>
            </a:r>
            <a:r>
              <a:rPr lang="cs-CZ" sz="2800"/>
              <a:t>přeloží </a:t>
            </a:r>
            <a:r>
              <a:rPr lang="cs-CZ" sz="2800" smtClean="0"/>
              <a:t>(4)</a:t>
            </a:r>
            <a:endParaRPr lang="cs-CZ" sz="2800" smtClean="0"/>
          </a:p>
          <a:p>
            <a:r>
              <a:rPr lang="cs-CZ" sz="2800"/>
              <a:t>najde a opraví </a:t>
            </a:r>
            <a:r>
              <a:rPr lang="cs-CZ" sz="2800" smtClean="0"/>
              <a:t>chyby </a:t>
            </a:r>
            <a:r>
              <a:rPr lang="cs-CZ" sz="2800" smtClean="0"/>
              <a:t>(6)</a:t>
            </a:r>
            <a:endParaRPr lang="cs-CZ" sz="2800"/>
          </a:p>
          <a:p>
            <a:r>
              <a:rPr lang="cs-CZ" sz="2800" smtClean="0"/>
              <a:t>zpětná </a:t>
            </a:r>
            <a:r>
              <a:rPr lang="cs-CZ" sz="2800"/>
              <a:t>vazba, </a:t>
            </a:r>
            <a:r>
              <a:rPr lang="cs-CZ" sz="2800" smtClean="0"/>
              <a:t>vysvětlí své řešení </a:t>
            </a:r>
            <a:r>
              <a:rPr lang="cs-CZ" sz="2800" smtClean="0"/>
              <a:t>(5, 7)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00739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23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1_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74</TotalTime>
  <Words>310</Words>
  <Application>Microsoft Office PowerPoint</Application>
  <PresentationFormat>Předvádění na obrazovce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Welcome</vt:lpstr>
      <vt:lpstr>1_Welcome</vt:lpstr>
      <vt:lpstr>Prezentace aplikace PowerPoint</vt:lpstr>
      <vt:lpstr>Past Simple Negative</vt:lpstr>
      <vt:lpstr>Make these sentences negative:</vt:lpstr>
      <vt:lpstr>Change into affirmative:</vt:lpstr>
      <vt:lpstr>Change into affirmative:</vt:lpstr>
      <vt:lpstr>Correct the mistakes:</vt:lpstr>
      <vt:lpstr>Correct the mistakes: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 Negative</dc:title>
  <dc:creator>ZŠ</dc:creator>
  <cp:lastModifiedBy>ZŠ</cp:lastModifiedBy>
  <cp:revision>11</cp:revision>
  <dcterms:created xsi:type="dcterms:W3CDTF">2011-11-03T15:40:28Z</dcterms:created>
  <dcterms:modified xsi:type="dcterms:W3CDTF">2012-06-26T12:10:26Z</dcterms:modified>
</cp:coreProperties>
</file>