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56" r:id="rId4"/>
    <p:sldId id="263" r:id="rId5"/>
    <p:sldId id="264" r:id="rId6"/>
    <p:sldId id="265" r:id="rId7"/>
    <p:sldId id="266" r:id="rId8"/>
    <p:sldId id="260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9B2A4-08FA-4FB6-8C4D-DF6BDDCDB13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A7_22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Present Continuous </a:t>
            </a:r>
            <a:r>
              <a:rPr lang="cs-CZ" sz="2400" smtClean="0"/>
              <a:t>Negative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85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Continuous Negative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573016"/>
            <a:ext cx="8229600" cy="2952328"/>
          </a:xfrm>
        </p:spPr>
        <p:txBody>
          <a:bodyPr numCol="1">
            <a:normAutofit/>
          </a:bodyPr>
          <a:lstStyle/>
          <a:p>
            <a:pPr marL="0" indent="0">
              <a:buNone/>
            </a:pPr>
            <a:r>
              <a:rPr lang="cs-CZ" smtClean="0"/>
              <a:t>e.g.:</a:t>
            </a:r>
          </a:p>
          <a:p>
            <a:r>
              <a:rPr lang="cs-CZ" smtClean="0"/>
              <a:t>I am not / I´m not dancing</a:t>
            </a:r>
          </a:p>
          <a:p>
            <a:r>
              <a:rPr lang="cs-CZ" smtClean="0"/>
              <a:t>you are not / aren´t going</a:t>
            </a:r>
          </a:p>
          <a:p>
            <a:r>
              <a:rPr lang="cs-CZ" smtClean="0"/>
              <a:t>he is not / isn´t smoking</a:t>
            </a:r>
            <a:endParaRPr lang="cs-CZ"/>
          </a:p>
          <a:p>
            <a:pPr marL="0" indent="0">
              <a:buNone/>
            </a:pPr>
            <a:endParaRPr lang="cs-CZ" smtClean="0">
              <a:solidFill>
                <a:srgbClr val="FF33CC"/>
              </a:solidFill>
            </a:endParaRPr>
          </a:p>
          <a:p>
            <a:pPr marL="0" indent="0">
              <a:buNone/>
            </a:pPr>
            <a:endParaRPr lang="cs-CZ" altLang="en-US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186982"/>
              </p:ext>
            </p:extLst>
          </p:nvPr>
        </p:nvGraphicFramePr>
        <p:xfrm>
          <a:off x="683568" y="1397000"/>
          <a:ext cx="7632848" cy="1743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17439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 am not / I´m not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you / we / they are not / aren´t   + -ing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he / she / it is not / isn´t</a:t>
                      </a:r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793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 the correct order: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going </a:t>
            </a:r>
            <a:r>
              <a:rPr lang="cs-CZ" smtClean="0"/>
              <a:t>/ to / Sarah / not / Prague / is /.</a:t>
            </a:r>
            <a:endParaRPr lang="cs-CZ"/>
          </a:p>
          <a:p>
            <a:r>
              <a:rPr lang="cs-CZ"/>
              <a:t>are </a:t>
            </a:r>
            <a:r>
              <a:rPr lang="cs-CZ" smtClean="0"/>
              <a:t>/ </a:t>
            </a:r>
            <a:r>
              <a:rPr lang="cs-CZ"/>
              <a:t>you </a:t>
            </a:r>
            <a:r>
              <a:rPr lang="cs-CZ" smtClean="0"/>
              <a:t>/ not / for / school / preparing /.</a:t>
            </a:r>
          </a:p>
          <a:p>
            <a:r>
              <a:rPr lang="cs-CZ"/>
              <a:t>doing </a:t>
            </a:r>
            <a:r>
              <a:rPr lang="cs-CZ" smtClean="0"/>
              <a:t>/ I / my / am / homework / not /.</a:t>
            </a:r>
            <a:endParaRPr lang="cs-CZ"/>
          </a:p>
          <a:p>
            <a:r>
              <a:rPr lang="cs-CZ" smtClean="0"/>
              <a:t>not / </a:t>
            </a:r>
            <a:r>
              <a:rPr lang="cs-CZ"/>
              <a:t>they </a:t>
            </a:r>
            <a:r>
              <a:rPr lang="cs-CZ" smtClean="0"/>
              <a:t>/ setting / the / are / table /.</a:t>
            </a:r>
          </a:p>
          <a:p>
            <a:r>
              <a:rPr lang="cs-CZ" smtClean="0"/>
              <a:t>our / not / cleaning / we / teeth / are /.</a:t>
            </a:r>
            <a:endParaRPr lang="cs-CZ"/>
          </a:p>
          <a:p>
            <a:r>
              <a:rPr lang="cs-CZ" smtClean="0"/>
              <a:t>and / not / Peter / shopping / Mary / are /.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68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 the correct order: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Sarah is not going to Prague.</a:t>
            </a:r>
          </a:p>
          <a:p>
            <a:r>
              <a:rPr lang="cs-CZ">
                <a:solidFill>
                  <a:schemeClr val="accent1"/>
                </a:solidFill>
              </a:rPr>
              <a:t>You </a:t>
            </a:r>
            <a:r>
              <a:rPr lang="cs-CZ" smtClean="0">
                <a:solidFill>
                  <a:schemeClr val="accent1"/>
                </a:solidFill>
              </a:rPr>
              <a:t>are not preparing for school.</a:t>
            </a:r>
          </a:p>
          <a:p>
            <a:r>
              <a:rPr lang="cs-CZ" smtClean="0">
                <a:solidFill>
                  <a:schemeClr val="accent1"/>
                </a:solidFill>
              </a:rPr>
              <a:t>I am not doing my homework.</a:t>
            </a:r>
          </a:p>
          <a:p>
            <a:r>
              <a:rPr lang="cs-CZ">
                <a:solidFill>
                  <a:schemeClr val="accent1"/>
                </a:solidFill>
              </a:rPr>
              <a:t>They </a:t>
            </a:r>
            <a:r>
              <a:rPr lang="cs-CZ" smtClean="0">
                <a:solidFill>
                  <a:schemeClr val="accent1"/>
                </a:solidFill>
              </a:rPr>
              <a:t>are not setting the table.</a:t>
            </a:r>
          </a:p>
          <a:p>
            <a:r>
              <a:rPr lang="cs-CZ" smtClean="0">
                <a:solidFill>
                  <a:schemeClr val="accent1"/>
                </a:solidFill>
              </a:rPr>
              <a:t>We are not cleaning our teeth.</a:t>
            </a:r>
          </a:p>
          <a:p>
            <a:r>
              <a:rPr lang="cs-CZ" smtClean="0">
                <a:solidFill>
                  <a:schemeClr val="accent1"/>
                </a:solidFill>
              </a:rPr>
              <a:t>Peter </a:t>
            </a:r>
            <a:r>
              <a:rPr lang="cs-CZ">
                <a:solidFill>
                  <a:schemeClr val="accent1"/>
                </a:solidFill>
              </a:rPr>
              <a:t>and Mary </a:t>
            </a:r>
            <a:r>
              <a:rPr lang="cs-CZ" smtClean="0">
                <a:solidFill>
                  <a:schemeClr val="accent1"/>
                </a:solidFill>
              </a:rPr>
              <a:t>are not shopping.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3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Lucy are not speaking to John.</a:t>
            </a:r>
          </a:p>
          <a:p>
            <a:r>
              <a:rPr lang="cs-CZ" smtClean="0"/>
              <a:t>We isn´t sitting in the living room.</a:t>
            </a:r>
          </a:p>
          <a:p>
            <a:r>
              <a:rPr lang="cs-CZ" smtClean="0"/>
              <a:t>They aren´t go to the cinema.</a:t>
            </a:r>
          </a:p>
          <a:p>
            <a:r>
              <a:rPr lang="cs-CZ" smtClean="0"/>
              <a:t>I´am listening </a:t>
            </a:r>
            <a:r>
              <a:rPr lang="cs-CZ"/>
              <a:t>to </a:t>
            </a:r>
            <a:r>
              <a:rPr lang="cs-CZ" smtClean="0"/>
              <a:t>music.</a:t>
            </a:r>
          </a:p>
          <a:p>
            <a:r>
              <a:rPr lang="cs-CZ" smtClean="0"/>
              <a:t>Paul looking at the picture.</a:t>
            </a:r>
          </a:p>
          <a:p>
            <a:r>
              <a:rPr lang="cs-CZ" smtClean="0"/>
              <a:t>You aren´t writening </a:t>
            </a:r>
            <a:r>
              <a:rPr lang="cs-CZ"/>
              <a:t>a letter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150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Lucy </a:t>
            </a:r>
            <a:r>
              <a:rPr lang="cs-CZ" smtClean="0">
                <a:solidFill>
                  <a:schemeClr val="accent1"/>
                </a:solidFill>
              </a:rPr>
              <a:t>is </a:t>
            </a:r>
            <a:r>
              <a:rPr lang="cs-CZ" smtClean="0"/>
              <a:t>not speaking to John.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n´t sitting in the living room.</a:t>
            </a:r>
          </a:p>
          <a:p>
            <a:r>
              <a:rPr lang="cs-CZ" smtClean="0"/>
              <a:t>They aren´t go</a:t>
            </a:r>
            <a:r>
              <a:rPr lang="cs-CZ" smtClean="0">
                <a:solidFill>
                  <a:schemeClr val="accent1"/>
                </a:solidFill>
              </a:rPr>
              <a:t>ing</a:t>
            </a:r>
            <a:r>
              <a:rPr lang="cs-CZ" smtClean="0"/>
              <a:t> to the cinema.</a:t>
            </a:r>
          </a:p>
          <a:p>
            <a:r>
              <a:rPr lang="cs-CZ" smtClean="0">
                <a:solidFill>
                  <a:schemeClr val="accent1"/>
                </a:solidFill>
              </a:rPr>
              <a:t>I am </a:t>
            </a:r>
            <a:r>
              <a:rPr lang="cs-CZ" smtClean="0"/>
              <a:t>listening </a:t>
            </a:r>
            <a:r>
              <a:rPr lang="cs-CZ"/>
              <a:t>to </a:t>
            </a:r>
            <a:r>
              <a:rPr lang="cs-CZ" smtClean="0"/>
              <a:t>music. </a:t>
            </a:r>
            <a:r>
              <a:rPr lang="cs-CZ" smtClean="0">
                <a:solidFill>
                  <a:schemeClr val="accent1"/>
                </a:solidFill>
              </a:rPr>
              <a:t>(no apostrophe)</a:t>
            </a:r>
            <a:endParaRPr lang="cs-CZ" smtClean="0"/>
          </a:p>
          <a:p>
            <a:r>
              <a:rPr lang="cs-CZ" smtClean="0"/>
              <a:t>Paul </a:t>
            </a:r>
            <a:r>
              <a:rPr lang="cs-CZ" smtClean="0">
                <a:solidFill>
                  <a:schemeClr val="accent1"/>
                </a:solidFill>
              </a:rPr>
              <a:t>is </a:t>
            </a:r>
            <a:r>
              <a:rPr lang="cs-CZ" smtClean="0"/>
              <a:t>looking at the picture.</a:t>
            </a:r>
          </a:p>
          <a:p>
            <a:r>
              <a:rPr lang="cs-CZ" smtClean="0"/>
              <a:t>You aren´t </a:t>
            </a:r>
            <a:r>
              <a:rPr lang="cs-CZ" smtClean="0">
                <a:solidFill>
                  <a:schemeClr val="accent1"/>
                </a:solidFill>
              </a:rPr>
              <a:t>writing</a:t>
            </a:r>
            <a:r>
              <a:rPr lang="cs-CZ" smtClean="0"/>
              <a:t> </a:t>
            </a:r>
            <a:r>
              <a:rPr lang="cs-CZ"/>
              <a:t>a letter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56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záporné tvary v přít. čase průběhovém (list 2)</a:t>
            </a:r>
          </a:p>
          <a:p>
            <a:r>
              <a:rPr lang="cs-CZ" sz="2800"/>
              <a:t>složí slova ve správném pořadí, vytvoří </a:t>
            </a:r>
            <a:r>
              <a:rPr lang="cs-CZ" sz="2800" smtClean="0"/>
              <a:t>záporné věty </a:t>
            </a:r>
            <a:r>
              <a:rPr lang="cs-CZ" sz="2800" smtClean="0"/>
              <a:t>(</a:t>
            </a:r>
            <a:r>
              <a:rPr lang="cs-CZ" sz="2800"/>
              <a:t>3</a:t>
            </a:r>
            <a:r>
              <a:rPr lang="cs-CZ" sz="2800" smtClean="0"/>
              <a:t>)</a:t>
            </a:r>
          </a:p>
          <a:p>
            <a:r>
              <a:rPr lang="cs-CZ" sz="2800" smtClean="0"/>
              <a:t>najde a opraví chyby (5)</a:t>
            </a:r>
          </a:p>
          <a:p>
            <a:r>
              <a:rPr lang="cs-CZ" sz="2800"/>
              <a:t>zpětná vazba, čte a </a:t>
            </a:r>
            <a:r>
              <a:rPr lang="cs-CZ" sz="2800" smtClean="0"/>
              <a:t>překládá (</a:t>
            </a:r>
            <a:r>
              <a:rPr lang="cs-CZ" sz="2800"/>
              <a:t>4, </a:t>
            </a:r>
            <a:r>
              <a:rPr lang="cs-CZ" sz="2800" smtClean="0"/>
              <a:t>6)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18228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2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 Continuous Affirm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 Continuous Affirmative</Template>
  <TotalTime>63</TotalTime>
  <Words>342</Words>
  <Application>Microsoft Office PowerPoint</Application>
  <PresentationFormat>Předvádění na obrazovce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Present Continuous Affirmative</vt:lpstr>
      <vt:lpstr>Prezentace aplikace PowerPoint</vt:lpstr>
      <vt:lpstr>Present Continuous Negative</vt:lpstr>
      <vt:lpstr>Put the words in the correct order:</vt:lpstr>
      <vt:lpstr>Put the words in the correct order:</vt:lpstr>
      <vt:lpstr>Correct the mistakes:</vt:lpstr>
      <vt:lpstr>Correct the mistakes: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8</cp:revision>
  <dcterms:created xsi:type="dcterms:W3CDTF">2011-11-16T19:20:24Z</dcterms:created>
  <dcterms:modified xsi:type="dcterms:W3CDTF">2012-06-24T12:52:52Z</dcterms:modified>
</cp:coreProperties>
</file>