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5" r:id="rId9"/>
    <p:sldId id="266" r:id="rId10"/>
    <p:sldId id="264" r:id="rId11"/>
    <p:sldId id="262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5AF2-6AD8-40A4-A649-B7A4D486106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43F92-03FD-4327-A86A-EF37A3ED33F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5AF2-6AD8-40A4-A649-B7A4D486106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43F92-03FD-4327-A86A-EF37A3ED33F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5AF2-6AD8-40A4-A649-B7A4D486106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43F92-03FD-4327-A86A-EF37A3ED33F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5AF2-6AD8-40A4-A649-B7A4D486106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43F92-03FD-4327-A86A-EF37A3ED33F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5AF2-6AD8-40A4-A649-B7A4D486106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43F92-03FD-4327-A86A-EF37A3ED33F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5AF2-6AD8-40A4-A649-B7A4D486106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43F92-03FD-4327-A86A-EF37A3ED33F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5AF2-6AD8-40A4-A649-B7A4D486106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43F92-03FD-4327-A86A-EF37A3ED33F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5AF2-6AD8-40A4-A649-B7A4D486106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43F92-03FD-4327-A86A-EF37A3ED33F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5AF2-6AD8-40A4-A649-B7A4D486106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43F92-03FD-4327-A86A-EF37A3ED33F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5AF2-6AD8-40A4-A649-B7A4D486106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43F92-03FD-4327-A86A-EF37A3ED33F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5AF2-6AD8-40A4-A649-B7A4D486106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43F92-03FD-4327-A86A-EF37A3ED33F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F5AF2-6AD8-40A4-A649-B7A4D4861068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8CC43F92-03FD-4327-A86A-EF37A3ED33FF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A7_28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 </a:t>
            </a:r>
            <a:r>
              <a:rPr lang="cs-CZ" sz="1800">
                <a:solidFill>
                  <a:schemeClr val="tx1"/>
                </a:solidFill>
              </a:rPr>
              <a:t>Gramaticky správně </a:t>
            </a:r>
            <a:r>
              <a:rPr lang="cs-CZ" sz="1800" smtClean="0">
                <a:solidFill>
                  <a:schemeClr val="tx1"/>
                </a:solidFill>
              </a:rPr>
              <a:t>tvoří a obměňuje </a:t>
            </a:r>
            <a:r>
              <a:rPr lang="cs-CZ" sz="1800">
                <a:solidFill>
                  <a:schemeClr val="tx1"/>
                </a:solidFill>
              </a:rPr>
              <a:t>věty </a:t>
            </a:r>
            <a:endParaRPr lang="cs-CZ" sz="1800" smtClean="0">
              <a:solidFill>
                <a:schemeClr val="tx1"/>
              </a:solidFill>
            </a:endParaRPr>
          </a:p>
          <a:p>
            <a:r>
              <a:rPr lang="cs-CZ" sz="1800" smtClean="0">
                <a:solidFill>
                  <a:schemeClr val="tx1"/>
                </a:solidFill>
              </a:rPr>
              <a:t>Téma: </a:t>
            </a:r>
            <a:r>
              <a:rPr lang="cs-CZ" sz="2400" smtClean="0"/>
              <a:t>Some / Any – Further </a:t>
            </a:r>
            <a:r>
              <a:rPr lang="cs-CZ" sz="2400"/>
              <a:t>P</a:t>
            </a:r>
            <a:r>
              <a:rPr lang="cs-CZ" sz="2400" smtClean="0"/>
              <a:t>ractice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/>
              <a:t>7</a:t>
            </a:r>
            <a:r>
              <a:rPr lang="en-US" sz="1800" smtClean="0"/>
              <a:t>. </a:t>
            </a:r>
            <a:r>
              <a:rPr lang="en-US" sz="1800"/>
              <a:t>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69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/>
              <a:t>složí slova ve správném </a:t>
            </a:r>
            <a:r>
              <a:rPr lang="cs-CZ" sz="2800" smtClean="0"/>
              <a:t>pořadí (list 2)</a:t>
            </a:r>
          </a:p>
          <a:p>
            <a:r>
              <a:rPr lang="cs-CZ" sz="2800" smtClean="0"/>
              <a:t>doplní </a:t>
            </a:r>
            <a:r>
              <a:rPr lang="cs-CZ" sz="2800"/>
              <a:t>do </a:t>
            </a:r>
            <a:r>
              <a:rPr lang="cs-CZ" sz="2800" smtClean="0"/>
              <a:t>vět some / any a slovo z tabulky (1 zbyde) (4)</a:t>
            </a:r>
          </a:p>
          <a:p>
            <a:r>
              <a:rPr lang="cs-CZ" sz="2800" smtClean="0"/>
              <a:t>opraví chyby (6)</a:t>
            </a:r>
          </a:p>
          <a:p>
            <a:r>
              <a:rPr lang="cs-CZ" sz="2800" smtClean="0"/>
              <a:t>zpětná vazba, přečte </a:t>
            </a:r>
            <a:r>
              <a:rPr lang="cs-CZ" sz="2800"/>
              <a:t>a </a:t>
            </a:r>
            <a:r>
              <a:rPr lang="cs-CZ" sz="2800" smtClean="0"/>
              <a:t>přeloží, vysvětlí své řešení (3, 5, 7</a:t>
            </a:r>
            <a:r>
              <a:rPr lang="cs-CZ" sz="2800" smtClean="0"/>
              <a:t>)</a:t>
            </a:r>
          </a:p>
          <a:p>
            <a:r>
              <a:rPr lang="cs-CZ" sz="2800" smtClean="0"/>
              <a:t>přeloží věty (8)</a:t>
            </a:r>
          </a:p>
          <a:p>
            <a:r>
              <a:rPr lang="cs-CZ" sz="2800" smtClean="0"/>
              <a:t>řešení (9)</a:t>
            </a:r>
            <a:endParaRPr lang="cs-CZ" sz="2800" smtClean="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112287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</a:p>
          <a:p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84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in the correct order: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have / fruit / got / we / fresh / some /. 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you / or / got / sisters / have / any / brothers /?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do / new / not / shoes / I / want / any /.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there / fridge / any / in / eggs / are / the /?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can / mountains / the / see / I / snow / on / this / morning / some /.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850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Put in the correct order: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We have got some fresh fruit.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Have you got any brothers or sisters?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I don´t want any new shoes.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Are there any eggs in the fridge?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I can see some snow on the mountains this morning.</a:t>
            </a:r>
          </a:p>
          <a:p>
            <a:pPr marL="514350" indent="-514350">
              <a:buFont typeface="+mj-lt"/>
              <a:buAutoNum type="arabicPeriod"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368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Use </a:t>
            </a:r>
            <a:r>
              <a:rPr lang="cs-CZ" i="1" smtClean="0"/>
              <a:t>some / any </a:t>
            </a:r>
            <a:r>
              <a:rPr lang="cs-CZ" smtClean="0"/>
              <a:t>+ one of the words: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smtClean="0"/>
          </a:p>
          <a:p>
            <a:pPr marL="0" indent="0">
              <a:buNone/>
            </a:pP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 want to wash my hair. Is there …………?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This evening I´m going to write ………….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Can I have ………… in my coffee, please?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She´s going to the cinema with …………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don´t need ………… with homework.</a:t>
            </a:r>
          </a:p>
          <a:p>
            <a:pPr marL="0" indent="0">
              <a:buNone/>
            </a:pPr>
            <a:endParaRPr lang="cs-CZ" smtClean="0"/>
          </a:p>
          <a:p>
            <a:pPr marL="514350" indent="-514350">
              <a:buFont typeface="+mj-lt"/>
              <a:buAutoNum type="arabicPeriod"/>
            </a:pPr>
            <a:endParaRPr lang="cs-CZ" smtClean="0"/>
          </a:p>
          <a:p>
            <a:pPr marL="0" indent="0">
              <a:buNone/>
            </a:pPr>
            <a:endParaRPr lang="cs-CZ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982366"/>
              </p:ext>
            </p:extLst>
          </p:nvPr>
        </p:nvGraphicFramePr>
        <p:xfrm>
          <a:off x="467544" y="1340768"/>
          <a:ext cx="8208912" cy="5791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2089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photos   friends   shampoo   milk   help   letters</a:t>
                      </a:r>
                      <a:endParaRPr lang="cs-CZ" sz="320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27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Use </a:t>
            </a:r>
            <a:r>
              <a:rPr lang="cs-CZ" i="1" smtClean="0"/>
              <a:t>some / any </a:t>
            </a:r>
            <a:r>
              <a:rPr lang="cs-CZ" smtClean="0"/>
              <a:t>+ one of the words: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67544" y="1600200"/>
            <a:ext cx="849694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800" smtClean="0"/>
          </a:p>
          <a:p>
            <a:pPr marL="0" indent="0">
              <a:buNone/>
            </a:pPr>
            <a:endParaRPr lang="cs-CZ" sz="280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 want to wash my hair. Is there </a:t>
            </a:r>
            <a:r>
              <a:rPr lang="cs-CZ" smtClean="0">
                <a:solidFill>
                  <a:schemeClr val="accent1"/>
                </a:solidFill>
              </a:rPr>
              <a:t>any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shampoo</a:t>
            </a:r>
            <a:r>
              <a:rPr lang="cs-CZ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This evening I´m going to write </a:t>
            </a:r>
            <a:r>
              <a:rPr lang="cs-CZ" smtClean="0">
                <a:solidFill>
                  <a:schemeClr val="accent1"/>
                </a:solidFill>
              </a:rPr>
              <a:t>some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letters</a:t>
            </a:r>
            <a:r>
              <a:rPr lang="cs-CZ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Can I have </a:t>
            </a:r>
            <a:r>
              <a:rPr lang="cs-CZ" smtClean="0">
                <a:solidFill>
                  <a:schemeClr val="accent1"/>
                </a:solidFill>
              </a:rPr>
              <a:t>some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milk </a:t>
            </a:r>
            <a:r>
              <a:rPr lang="cs-CZ" smtClean="0"/>
              <a:t>in my coffee, please?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She´s going to the cinema with </a:t>
            </a:r>
            <a:r>
              <a:rPr lang="cs-CZ" smtClean="0">
                <a:solidFill>
                  <a:schemeClr val="accent1"/>
                </a:solidFill>
              </a:rPr>
              <a:t>some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friends</a:t>
            </a:r>
            <a:r>
              <a:rPr lang="cs-CZ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don´t need </a:t>
            </a:r>
            <a:r>
              <a:rPr lang="cs-CZ" smtClean="0">
                <a:solidFill>
                  <a:schemeClr val="accent1"/>
                </a:solidFill>
              </a:rPr>
              <a:t>any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help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/>
              <a:t>with homework.</a:t>
            </a:r>
          </a:p>
          <a:p>
            <a:pPr marL="0" indent="0">
              <a:buNone/>
            </a:pPr>
            <a:endParaRPr lang="cs-CZ" sz="280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032787"/>
              </p:ext>
            </p:extLst>
          </p:nvPr>
        </p:nvGraphicFramePr>
        <p:xfrm>
          <a:off x="467544" y="1340768"/>
          <a:ext cx="8208912" cy="64807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208912"/>
              </a:tblGrid>
              <a:tr h="648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photos   friends   shampoo   milk   help   letters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701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I haven´t got some bananas.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There are a bears at the zoo.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She doesn´t want no pencils.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We´ve got any money and we will buy some ice-cream.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I´m hungry. Have we got some food?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Would you like any hamburgers?</a:t>
            </a:r>
          </a:p>
        </p:txBody>
      </p:sp>
    </p:spTree>
    <p:extLst>
      <p:ext uri="{BB962C8B-B14F-4D97-AF65-F5344CB8AC3E}">
        <p14:creationId xmlns:p14="http://schemas.microsoft.com/office/powerpoint/2010/main" val="376068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I haven´t got </a:t>
            </a:r>
            <a:r>
              <a:rPr lang="cs-CZ" smtClean="0">
                <a:solidFill>
                  <a:schemeClr val="accent1"/>
                </a:solidFill>
              </a:rPr>
              <a:t>any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/>
              <a:t>bananas.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There are </a:t>
            </a:r>
            <a:r>
              <a:rPr lang="cs-CZ" smtClean="0">
                <a:solidFill>
                  <a:schemeClr val="accent1"/>
                </a:solidFill>
              </a:rPr>
              <a:t>some </a:t>
            </a:r>
            <a:r>
              <a:rPr lang="cs-CZ" smtClean="0"/>
              <a:t>bears at the zoo.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She doesn´t want </a:t>
            </a:r>
            <a:r>
              <a:rPr lang="cs-CZ" smtClean="0">
                <a:solidFill>
                  <a:schemeClr val="accent1"/>
                </a:solidFill>
              </a:rPr>
              <a:t>any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/>
              <a:t>pencils.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We´ve got </a:t>
            </a:r>
            <a:r>
              <a:rPr lang="cs-CZ" smtClean="0">
                <a:solidFill>
                  <a:schemeClr val="accent1"/>
                </a:solidFill>
              </a:rPr>
              <a:t>some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/>
              <a:t>money and we will buy some ice-cream.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I´m hungry. Have we got </a:t>
            </a:r>
            <a:r>
              <a:rPr lang="cs-CZ" smtClean="0">
                <a:solidFill>
                  <a:schemeClr val="accent1"/>
                </a:solidFill>
              </a:rPr>
              <a:t>any </a:t>
            </a:r>
            <a:r>
              <a:rPr lang="cs-CZ" smtClean="0"/>
              <a:t>food?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Would you like </a:t>
            </a:r>
            <a:r>
              <a:rPr lang="cs-CZ" smtClean="0">
                <a:solidFill>
                  <a:schemeClr val="accent1"/>
                </a:solidFill>
              </a:rPr>
              <a:t>some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/>
              <a:t>hamburgers?</a:t>
            </a:r>
          </a:p>
        </p:txBody>
      </p:sp>
    </p:spTree>
    <p:extLst>
      <p:ext uri="{BB962C8B-B14F-4D97-AF65-F5344CB8AC3E}">
        <p14:creationId xmlns:p14="http://schemas.microsoft.com/office/powerpoint/2010/main" val="385366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Translate: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V lednici je salám.</a:t>
            </a:r>
          </a:p>
          <a:p>
            <a:r>
              <a:rPr lang="cs-CZ" smtClean="0"/>
              <a:t>Nemáme pomeranče.</a:t>
            </a:r>
          </a:p>
          <a:p>
            <a:r>
              <a:rPr lang="cs-CZ" smtClean="0"/>
              <a:t>Umíš uvařit nějakou polévku?</a:t>
            </a:r>
          </a:p>
          <a:p>
            <a:r>
              <a:rPr lang="cs-CZ" smtClean="0"/>
              <a:t>Don´t eat any mushrooms!</a:t>
            </a:r>
          </a:p>
          <a:p>
            <a:r>
              <a:rPr lang="cs-CZ" smtClean="0"/>
              <a:t>I´d like some crisps.</a:t>
            </a:r>
          </a:p>
          <a:p>
            <a:r>
              <a:rPr lang="cs-CZ" smtClean="0"/>
              <a:t>They don´t buy any boats.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616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Translation: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There is some salami in the fridge.</a:t>
            </a:r>
          </a:p>
          <a:p>
            <a:r>
              <a:rPr lang="cs-CZ" smtClean="0">
                <a:solidFill>
                  <a:schemeClr val="accent1"/>
                </a:solidFill>
              </a:rPr>
              <a:t>We haven´t got / We don´t have any oranges.</a:t>
            </a:r>
          </a:p>
          <a:p>
            <a:r>
              <a:rPr lang="cs-CZ" smtClean="0">
                <a:solidFill>
                  <a:schemeClr val="accent1"/>
                </a:solidFill>
              </a:rPr>
              <a:t>Can you cook any soup?</a:t>
            </a:r>
          </a:p>
          <a:p>
            <a:r>
              <a:rPr lang="cs-CZ" smtClean="0">
                <a:solidFill>
                  <a:schemeClr val="accent1"/>
                </a:solidFill>
              </a:rPr>
              <a:t>Nejez houby!</a:t>
            </a:r>
          </a:p>
          <a:p>
            <a:r>
              <a:rPr lang="cs-CZ" smtClean="0">
                <a:solidFill>
                  <a:schemeClr val="accent1"/>
                </a:solidFill>
              </a:rPr>
              <a:t>Dal bych si brambůrky.</a:t>
            </a:r>
          </a:p>
          <a:p>
            <a:r>
              <a:rPr lang="cs-CZ" smtClean="0">
                <a:solidFill>
                  <a:schemeClr val="accent1"/>
                </a:solidFill>
              </a:rPr>
              <a:t>Nekupují žádné lodě.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12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67</TotalTime>
  <Words>545</Words>
  <Application>Microsoft Office PowerPoint</Application>
  <PresentationFormat>Předvádění na obrazovce (4:3)</PresentationFormat>
  <Paragraphs>76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Welcome</vt:lpstr>
      <vt:lpstr>Prezentace aplikace PowerPoint</vt:lpstr>
      <vt:lpstr>Put in the correct order:</vt:lpstr>
      <vt:lpstr>Put in the correct order:</vt:lpstr>
      <vt:lpstr>Use some / any + one of the words:</vt:lpstr>
      <vt:lpstr>Use some / any + one of the words:</vt:lpstr>
      <vt:lpstr>Correct the mistakes:</vt:lpstr>
      <vt:lpstr>Correct the mistakes:</vt:lpstr>
      <vt:lpstr>Translate:</vt:lpstr>
      <vt:lpstr>Translation: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Put in the correct order:</dc:title>
  <dc:creator>ZŠ</dc:creator>
  <cp:lastModifiedBy>ZŠ</cp:lastModifiedBy>
  <cp:revision>14</cp:revision>
  <dcterms:created xsi:type="dcterms:W3CDTF">2011-10-20T13:13:05Z</dcterms:created>
  <dcterms:modified xsi:type="dcterms:W3CDTF">2012-06-26T11:48:13Z</dcterms:modified>
</cp:coreProperties>
</file>