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5" r:id="rId3"/>
    <p:sldId id="259" r:id="rId4"/>
    <p:sldId id="260" r:id="rId5"/>
    <p:sldId id="268" r:id="rId6"/>
    <p:sldId id="261" r:id="rId7"/>
    <p:sldId id="267" r:id="rId8"/>
    <p:sldId id="264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5674" autoAdjust="0"/>
  </p:normalViewPr>
  <p:slideViewPr>
    <p:cSldViewPr>
      <p:cViewPr varScale="1">
        <p:scale>
          <a:sx n="75" d="100"/>
          <a:sy n="75" d="100"/>
        </p:scale>
        <p:origin x="-9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4232B-DDA4-4056-A51F-4E56597F1F6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C6E15B7-3431-4E85-8E70-CF6FC6305F9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A7</a:t>
            </a:r>
            <a:r>
              <a:rPr lang="en-US" sz="1800" smtClean="0"/>
              <a:t>_</a:t>
            </a:r>
            <a:r>
              <a:rPr lang="cs-CZ" sz="1800" smtClean="0"/>
              <a:t>29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2400" smtClean="0"/>
              <a:t>To Be – Past Simple </a:t>
            </a:r>
            <a:r>
              <a:rPr lang="cs-CZ" sz="2400"/>
              <a:t>A</a:t>
            </a:r>
            <a:r>
              <a:rPr lang="cs-CZ" sz="2400" smtClean="0"/>
              <a:t>ffirmative, Negative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7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84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title"/>
          </p:nvPr>
        </p:nvSpPr>
        <p:spPr>
          <a:xfrm>
            <a:off x="467544" y="116632"/>
            <a:ext cx="8610600" cy="882650"/>
          </a:xfrm>
        </p:spPr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Create negative forms: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Zástupný symbol pro text 9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2520280" cy="639762"/>
          </a:xfrm>
        </p:spPr>
        <p:txBody>
          <a:bodyPr>
            <a:normAutofit/>
          </a:bodyPr>
          <a:lstStyle/>
          <a:p>
            <a:pPr algn="ctr"/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affirmative</a:t>
            </a:r>
            <a:endParaRPr lang="cs-CZ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323528" y="1988840"/>
            <a:ext cx="3096344" cy="3941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I was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you were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he / she / it was</a:t>
            </a:r>
            <a:endParaRPr lang="cs-CZ" sz="320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we were</a:t>
            </a:r>
          </a:p>
          <a:p>
            <a:pPr marL="0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you were</a:t>
            </a:r>
          </a:p>
          <a:p>
            <a:pPr marL="0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they were</a:t>
            </a:r>
            <a:endParaRPr lang="cs-CZ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3"/>
          </p:nvPr>
        </p:nvSpPr>
        <p:spPr>
          <a:xfrm>
            <a:off x="4644009" y="1340768"/>
            <a:ext cx="2376264" cy="639762"/>
          </a:xfrm>
        </p:spPr>
        <p:txBody>
          <a:bodyPr>
            <a:normAutofit/>
          </a:bodyPr>
          <a:lstStyle/>
          <a:p>
            <a:pPr algn="ctr"/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negative</a:t>
            </a:r>
            <a:endParaRPr lang="cs-CZ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3851920" y="1916832"/>
            <a:ext cx="5080624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I was not     /   wasn´t</a:t>
            </a:r>
          </a:p>
          <a:p>
            <a:pPr marL="0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 not   /   weren´t </a:t>
            </a:r>
          </a:p>
          <a:p>
            <a:pPr marL="0" indent="0">
              <a:buNone/>
            </a:pPr>
            <a:r>
              <a:rPr lang="cs-CZ" sz="320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/she /it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was not </a:t>
            </a:r>
            <a:r>
              <a:rPr lang="cs-CZ" sz="320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/ wasn´t </a:t>
            </a:r>
          </a:p>
          <a:p>
            <a:pPr marL="0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cs-CZ" sz="320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 not   </a:t>
            </a:r>
            <a:r>
              <a:rPr lang="cs-CZ" sz="320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/  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weren´t</a:t>
            </a:r>
          </a:p>
          <a:p>
            <a:pPr marL="0" indent="0">
              <a:buNone/>
            </a:pPr>
            <a:r>
              <a:rPr lang="cs-CZ" sz="3200"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cs-CZ" sz="320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 not   /   weren´t </a:t>
            </a:r>
          </a:p>
          <a:p>
            <a:pPr marL="0" indent="0">
              <a:buNone/>
            </a:pPr>
            <a:r>
              <a:rPr lang="cs-CZ" sz="3200"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cs-CZ" sz="320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32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 not   /   weren´t </a:t>
            </a:r>
          </a:p>
          <a:p>
            <a:pPr marL="0" indent="0">
              <a:buNone/>
            </a:pPr>
            <a:endParaRPr lang="cs-CZ" sz="35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29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Choose the correct form: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I was / were ill yesterday.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Paul weren´t / wasn´t there.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Was / Were they hungry after the trip?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Karen was / Was Karen in Spain in June.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Were / weren´t Carl and Judy on holiday?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Yesterday it was / were sunny.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07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Choose the correct form: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ill yesterday.</a:t>
            </a:r>
            <a:endParaRPr lang="cs-CZ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Paul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weren´t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wasn´t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there. </a:t>
            </a:r>
          </a:p>
          <a:p>
            <a:pPr marL="514350" indent="-514350">
              <a:buFont typeface="+mj-lt"/>
              <a:buAutoNum type="arabicPeriod"/>
            </a:pP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they hungry after the trip?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Karen was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Karen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in Spain in June.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weren´t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Carl and Judy on holiday?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Yesterday it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cs-CZ" strike="sngStrike" smtClean="0"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sunny.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0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8856984" cy="496855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was / wasn´t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in all singular.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Weren´t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the negative of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Tom is a soldier.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in past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Tom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a soldier.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didn´t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to make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negative in past.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You were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= „tys byl“ and „vy jste byli“</a:t>
            </a:r>
          </a:p>
          <a:p>
            <a:pPr marL="514350" indent="-514350">
              <a:buFont typeface="+mj-lt"/>
              <a:buAutoNum type="arabicPeriod"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cs-CZ" sz="180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was / wasn´t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in 1</a:t>
            </a:r>
            <a:r>
              <a:rPr lang="cs-CZ" baseline="30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and 3</a:t>
            </a:r>
            <a:r>
              <a:rPr lang="cs-CZ" baseline="30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singular.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Weren´t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is the negative of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to make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negative in past.</a:t>
            </a: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679556" y="364502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679556" y="256070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679556" y="313536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8679556" y="1268760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8679556" y="185353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79512" y="405740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18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Write 5 sentences about yourself. Use the verb BE in past tense: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e. 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was in Madrid last Saturday.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was there with my parents.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wasn´t  at the beach.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and my parents were in some shops.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weren´t in Prado.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55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si zopakuje kladné a záporné tvary slovesa být v min. čase (list 2)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vybere správný tvar (3)</a:t>
            </a:r>
          </a:p>
          <a:p>
            <a:r>
              <a:rPr lang="cs-CZ" sz="2800">
                <a:latin typeface="Times New Roman" pitchFamily="18" charset="0"/>
                <a:cs typeface="Times New Roman" pitchFamily="18" charset="0"/>
              </a:rPr>
              <a:t>zpětná vazba, čte a překládá (4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rozhodne pravdivost tvrzení, opraví nesprávné informace (5)</a:t>
            </a:r>
            <a:endParaRPr lang="cs-CZ" sz="28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napíše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5 vět o sobě, užije sloveso být v min.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čase,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přečte příkladové věty jako možnou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motivaci (6),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kontrola variant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89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>
                <a:latin typeface="Times New Roman" pitchFamily="18" charset="0"/>
                <a:cs typeface="Times New Roman" pitchFamily="18" charset="0"/>
              </a:rPr>
              <a:t>Murphy, R.: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Essential Grammar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In Use, CUP,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0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TC010219416[[fn=Motiv přivítání]]</Template>
  <TotalTime>192</TotalTime>
  <Words>454</Words>
  <Application>Microsoft Office PowerPoint</Application>
  <PresentationFormat>Předvádění na obrazovce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Create negative forms:</vt:lpstr>
      <vt:lpstr>Choose the correct form:</vt:lpstr>
      <vt:lpstr>Choose the correct form:</vt:lpstr>
      <vt:lpstr>True or false?</vt:lpstr>
      <vt:lpstr>Write 5 sentences about yourself. Use the verb BE in past tense: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negative forms:</dc:title>
  <dc:creator>ZŠ</dc:creator>
  <cp:lastModifiedBy>ZŠ</cp:lastModifiedBy>
  <cp:revision>22</cp:revision>
  <dcterms:created xsi:type="dcterms:W3CDTF">2011-10-20T14:17:49Z</dcterms:created>
  <dcterms:modified xsi:type="dcterms:W3CDTF">2012-06-27T07:57:33Z</dcterms:modified>
</cp:coreProperties>
</file>