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4" r:id="rId8"/>
    <p:sldId id="265" r:id="rId9"/>
    <p:sldId id="263" r:id="rId10"/>
    <p:sldId id="261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1F6E-F1D2-4320-9A26-489D22DB2DB0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88A2-A542-4256-A108-90354053593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1F6E-F1D2-4320-9A26-489D22DB2DB0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88A2-A542-4256-A108-90354053593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1F6E-F1D2-4320-9A26-489D22DB2DB0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88A2-A542-4256-A108-90354053593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1F6E-F1D2-4320-9A26-489D22DB2DB0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88A2-A542-4256-A108-90354053593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1F6E-F1D2-4320-9A26-489D22DB2DB0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88A2-A542-4256-A108-90354053593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1F6E-F1D2-4320-9A26-489D22DB2DB0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88A2-A542-4256-A108-90354053593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1F6E-F1D2-4320-9A26-489D22DB2DB0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88A2-A542-4256-A108-90354053593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1F6E-F1D2-4320-9A26-489D22DB2DB0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88A2-A542-4256-A108-90354053593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1F6E-F1D2-4320-9A26-489D22DB2DB0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88A2-A542-4256-A108-90354053593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1F6E-F1D2-4320-9A26-489D22DB2DB0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88A2-A542-4256-A108-90354053593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71F6E-F1D2-4320-9A26-489D22DB2DB0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F88A2-A542-4256-A108-90354053593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71F6E-F1D2-4320-9A26-489D22DB2DB0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99F88A2-A542-4256-A108-903540535935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A8_51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/>
              <a:t>Question Tags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87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162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Question Tags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67544" y="1412777"/>
            <a:ext cx="8229600" cy="1944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mtClean="0"/>
              <a:t>			</a:t>
            </a:r>
            <a:r>
              <a:rPr lang="cs-CZ" altLang="en-US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verb + subject</a:t>
            </a:r>
          </a:p>
          <a:p>
            <a:pPr marL="0" indent="0">
              <a:buNone/>
            </a:pPr>
            <a:r>
              <a:rPr lang="cs-CZ" altLang="en-US" b="1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</a:t>
            </a:r>
            <a:r>
              <a:rPr lang="cs-CZ" altLang="en-US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affirmative sentence → negative tag</a:t>
            </a:r>
          </a:p>
          <a:p>
            <a:pPr marL="0" indent="0">
              <a:buNone/>
            </a:pPr>
            <a:r>
              <a:rPr lang="cs-CZ" altLang="en-US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	</a:t>
            </a:r>
            <a:r>
              <a:rPr lang="cs-CZ" altLang="en-US" b="1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negative </a:t>
            </a:r>
            <a:r>
              <a:rPr lang="cs-CZ" altLang="en-US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sentence → affirmative </a:t>
            </a:r>
            <a:r>
              <a:rPr lang="cs-CZ" altLang="en-US" b="1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tag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182400" y="3296681"/>
            <a:ext cx="37134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5">
                    <a:lumMod val="75000"/>
                  </a:schemeClr>
                </a:solidFill>
              </a:rPr>
              <a:t>I am funny, am I not?</a:t>
            </a:r>
            <a:endParaRPr lang="cs-CZ" sz="32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116314" y="3789040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5">
                    <a:lumMod val="75000"/>
                  </a:schemeClr>
                </a:solidFill>
              </a:rPr>
              <a:t>You were late, weren´t you?</a:t>
            </a:r>
            <a:endParaRPr lang="cs-CZ" sz="32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182400" y="4176653"/>
            <a:ext cx="6330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5">
                    <a:lumMod val="75000"/>
                  </a:schemeClr>
                </a:solidFill>
              </a:rPr>
              <a:t>Lucy went to New York, didn´t she?</a:t>
            </a:r>
            <a:endParaRPr lang="cs-CZ" sz="32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116314" y="4649823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5">
                    <a:lumMod val="75000"/>
                  </a:schemeClr>
                </a:solidFill>
              </a:rPr>
              <a:t>Warren can´t sing, can he?</a:t>
            </a:r>
            <a:endParaRPr lang="cs-CZ" sz="32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143494" y="5076473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5">
                    <a:lumMod val="75000"/>
                  </a:schemeClr>
                </a:solidFill>
              </a:rPr>
              <a:t>This isn´t yours, is it?</a:t>
            </a:r>
            <a:endParaRPr lang="cs-CZ" sz="32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182400" y="5523238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5">
                    <a:lumMod val="75000"/>
                  </a:schemeClr>
                </a:solidFill>
              </a:rPr>
              <a:t>They won´t be happy, will they?</a:t>
            </a:r>
            <a:endParaRPr lang="cs-CZ" sz="320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04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Match the sentences and the tags:</a:t>
            </a:r>
            <a:endParaRPr lang="cs-CZ" sz="400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258816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3200" smtClean="0"/>
              <a:t>It is raining,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/>
              <a:t>John was at the party,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/>
              <a:t>Tom has lost his key,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/>
              <a:t>You have got a dog,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/>
              <a:t>Bill will come soon,</a:t>
            </a:r>
            <a:endParaRPr lang="cs-CZ" sz="320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4860032" y="1600200"/>
            <a:ext cx="3826768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wasn´t he?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haven´t you?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was he?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won´t he?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isn´t it?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hasn´t he?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will he?</a:t>
            </a:r>
            <a:endParaRPr lang="cs-CZ" sz="3200"/>
          </a:p>
        </p:txBody>
      </p:sp>
    </p:spTree>
    <p:extLst>
      <p:ext uri="{BB962C8B-B14F-4D97-AF65-F5344CB8AC3E}">
        <p14:creationId xmlns:p14="http://schemas.microsoft.com/office/powerpoint/2010/main" val="181935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Match the sentences and the tags:</a:t>
            </a:r>
            <a:endParaRPr lang="cs-CZ" sz="400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1609044" y="1586224"/>
            <a:ext cx="425881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smtClean="0"/>
              <a:t>It is raining,</a:t>
            </a:r>
          </a:p>
          <a:p>
            <a:pPr marL="0" indent="0">
              <a:buNone/>
            </a:pPr>
            <a:r>
              <a:rPr lang="cs-CZ" sz="3200" smtClean="0"/>
              <a:t>John was at the party,</a:t>
            </a:r>
          </a:p>
          <a:p>
            <a:pPr marL="0" indent="0">
              <a:buNone/>
            </a:pPr>
            <a:r>
              <a:rPr lang="cs-CZ" sz="3200" smtClean="0"/>
              <a:t>Tom has lost his key,</a:t>
            </a:r>
          </a:p>
          <a:p>
            <a:pPr marL="0" indent="0">
              <a:buNone/>
            </a:pPr>
            <a:r>
              <a:rPr lang="cs-CZ" sz="3200" smtClean="0"/>
              <a:t>You have got a dog,</a:t>
            </a:r>
          </a:p>
          <a:p>
            <a:pPr marL="0" indent="0">
              <a:buNone/>
            </a:pPr>
            <a:r>
              <a:rPr lang="cs-CZ" sz="3200" smtClean="0"/>
              <a:t>Bill will come soon,</a:t>
            </a:r>
            <a:endParaRPr lang="cs-CZ" sz="3200"/>
          </a:p>
        </p:txBody>
      </p:sp>
      <p:sp>
        <p:nvSpPr>
          <p:cNvPr id="6" name="TextovéPole 5"/>
          <p:cNvSpPr txBox="1"/>
          <p:nvPr/>
        </p:nvSpPr>
        <p:spPr>
          <a:xfrm>
            <a:off x="3642479" y="1586223"/>
            <a:ext cx="14269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isn´t it?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5220072" y="2170998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wasn´t he?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5069473" y="2781225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hasn´t he?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4932040" y="3366000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haven´t you?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4932040" y="3970427"/>
            <a:ext cx="1835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won´t he?</a:t>
            </a:r>
          </a:p>
        </p:txBody>
      </p:sp>
      <p:graphicFrame>
        <p:nvGraphicFramePr>
          <p:cNvPr id="11" name="Tabulk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266463"/>
              </p:ext>
            </p:extLst>
          </p:nvPr>
        </p:nvGraphicFramePr>
        <p:xfrm>
          <a:off x="251520" y="1586223"/>
          <a:ext cx="1079957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9957"/>
              </a:tblGrid>
              <a:tr h="26765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cs-CZ" sz="3600" smtClean="0">
                          <a:solidFill>
                            <a:schemeClr val="accent1"/>
                          </a:solidFill>
                        </a:rPr>
                        <a:t>1E</a:t>
                      </a:r>
                    </a:p>
                    <a:p>
                      <a:r>
                        <a:rPr lang="cs-CZ" sz="3600" smtClean="0">
                          <a:solidFill>
                            <a:schemeClr val="accent1"/>
                          </a:solidFill>
                        </a:rPr>
                        <a:t>2A</a:t>
                      </a:r>
                    </a:p>
                    <a:p>
                      <a:r>
                        <a:rPr lang="cs-CZ" sz="4000" smtClean="0">
                          <a:solidFill>
                            <a:schemeClr val="accent1"/>
                          </a:solidFill>
                        </a:rPr>
                        <a:t>3F</a:t>
                      </a:r>
                      <a:endParaRPr lang="cs-CZ" sz="3600" smtClean="0">
                        <a:solidFill>
                          <a:schemeClr val="accent1"/>
                        </a:solidFill>
                      </a:endParaRPr>
                    </a:p>
                    <a:p>
                      <a:r>
                        <a:rPr lang="cs-CZ" sz="3600" smtClean="0">
                          <a:solidFill>
                            <a:schemeClr val="accent1"/>
                          </a:solidFill>
                        </a:rPr>
                        <a:t>4B</a:t>
                      </a:r>
                    </a:p>
                    <a:p>
                      <a:r>
                        <a:rPr lang="cs-CZ" sz="3600" smtClean="0">
                          <a:solidFill>
                            <a:schemeClr val="accent1"/>
                          </a:solidFill>
                        </a:rPr>
                        <a:t>5D</a:t>
                      </a:r>
                      <a:endParaRPr lang="cs-CZ" sz="360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124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Create the question tags:</a:t>
            </a:r>
            <a:endParaRPr lang="cs-CZ" sz="400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Suzy is blonde, ………?</a:t>
            </a:r>
          </a:p>
          <a:p>
            <a:r>
              <a:rPr lang="cs-CZ" smtClean="0"/>
              <a:t>You can´t speak Chinese, ………?</a:t>
            </a:r>
          </a:p>
          <a:p>
            <a:r>
              <a:rPr lang="cs-CZ" smtClean="0"/>
              <a:t>It isn´t raining, ………?</a:t>
            </a:r>
          </a:p>
          <a:p>
            <a:r>
              <a:rPr lang="cs-CZ" smtClean="0"/>
              <a:t>They wear jeans, ………?</a:t>
            </a:r>
          </a:p>
          <a:p>
            <a:r>
              <a:rPr lang="cs-CZ" smtClean="0"/>
              <a:t>Richard will ask Mary for help, ………?</a:t>
            </a:r>
          </a:p>
          <a:p>
            <a:r>
              <a:rPr lang="cs-CZ" smtClean="0"/>
              <a:t>We won the last race, ………?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469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Create the question tags:</a:t>
            </a:r>
            <a:endParaRPr lang="cs-CZ" sz="400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Suzy is blonde, </a:t>
            </a:r>
            <a:r>
              <a:rPr lang="cs-CZ" smtClean="0">
                <a:solidFill>
                  <a:schemeClr val="accent1"/>
                </a:solidFill>
              </a:rPr>
              <a:t>isn´t she</a:t>
            </a:r>
            <a:r>
              <a:rPr lang="cs-CZ" smtClean="0"/>
              <a:t>?</a:t>
            </a:r>
          </a:p>
          <a:p>
            <a:r>
              <a:rPr lang="cs-CZ" smtClean="0"/>
              <a:t>You can´t speak Chinese, </a:t>
            </a:r>
            <a:r>
              <a:rPr lang="cs-CZ" smtClean="0">
                <a:solidFill>
                  <a:schemeClr val="accent1"/>
                </a:solidFill>
              </a:rPr>
              <a:t>can you</a:t>
            </a:r>
            <a:r>
              <a:rPr lang="cs-CZ" smtClean="0"/>
              <a:t>?</a:t>
            </a:r>
          </a:p>
          <a:p>
            <a:r>
              <a:rPr lang="cs-CZ" smtClean="0"/>
              <a:t>It isn´t raining, </a:t>
            </a:r>
            <a:r>
              <a:rPr lang="cs-CZ" smtClean="0">
                <a:solidFill>
                  <a:schemeClr val="accent1"/>
                </a:solidFill>
              </a:rPr>
              <a:t>is it</a:t>
            </a:r>
            <a:r>
              <a:rPr lang="cs-CZ" smtClean="0"/>
              <a:t>?</a:t>
            </a:r>
          </a:p>
          <a:p>
            <a:r>
              <a:rPr lang="cs-CZ" smtClean="0"/>
              <a:t>They wear jeans, </a:t>
            </a:r>
            <a:r>
              <a:rPr lang="cs-CZ" smtClean="0">
                <a:solidFill>
                  <a:schemeClr val="accent1"/>
                </a:solidFill>
              </a:rPr>
              <a:t>don´t they</a:t>
            </a:r>
            <a:r>
              <a:rPr lang="cs-CZ" smtClean="0"/>
              <a:t>?</a:t>
            </a:r>
          </a:p>
          <a:p>
            <a:r>
              <a:rPr lang="cs-CZ" smtClean="0"/>
              <a:t>Richard will ask Mary for help, </a:t>
            </a:r>
            <a:r>
              <a:rPr lang="cs-CZ" smtClean="0">
                <a:solidFill>
                  <a:schemeClr val="accent1"/>
                </a:solidFill>
              </a:rPr>
              <a:t>won´t he</a:t>
            </a:r>
            <a:r>
              <a:rPr lang="cs-CZ" smtClean="0"/>
              <a:t>?</a:t>
            </a:r>
          </a:p>
          <a:p>
            <a:r>
              <a:rPr lang="cs-CZ" smtClean="0"/>
              <a:t>We won the last race, </a:t>
            </a:r>
            <a:r>
              <a:rPr lang="cs-CZ" smtClean="0">
                <a:solidFill>
                  <a:schemeClr val="accent1"/>
                </a:solidFill>
              </a:rPr>
              <a:t>didn´t we</a:t>
            </a:r>
            <a:r>
              <a:rPr lang="cs-CZ" smtClean="0"/>
              <a:t>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651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the sentences to the tags: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tx2"/>
                </a:solidFill>
              </a:rPr>
              <a:t>………………………</a:t>
            </a:r>
            <a:r>
              <a:rPr lang="cs-CZ" smtClean="0"/>
              <a:t>, aren´t they?</a:t>
            </a:r>
          </a:p>
          <a:p>
            <a:r>
              <a:rPr lang="cs-CZ">
                <a:solidFill>
                  <a:schemeClr val="tx2"/>
                </a:solidFill>
              </a:rPr>
              <a:t>………………………</a:t>
            </a:r>
            <a:r>
              <a:rPr lang="cs-CZ" smtClean="0"/>
              <a:t>, can he?</a:t>
            </a:r>
          </a:p>
          <a:p>
            <a:r>
              <a:rPr lang="cs-CZ">
                <a:solidFill>
                  <a:schemeClr val="tx2"/>
                </a:solidFill>
              </a:rPr>
              <a:t>………………………</a:t>
            </a:r>
            <a:r>
              <a:rPr lang="cs-CZ" smtClean="0"/>
              <a:t>, would you?</a:t>
            </a:r>
          </a:p>
          <a:p>
            <a:r>
              <a:rPr lang="cs-CZ">
                <a:solidFill>
                  <a:schemeClr val="tx2"/>
                </a:solidFill>
              </a:rPr>
              <a:t>………………………</a:t>
            </a:r>
            <a:r>
              <a:rPr lang="cs-CZ" smtClean="0"/>
              <a:t>, won´t she?</a:t>
            </a:r>
          </a:p>
          <a:p>
            <a:r>
              <a:rPr lang="cs-CZ">
                <a:solidFill>
                  <a:schemeClr val="tx2"/>
                </a:solidFill>
              </a:rPr>
              <a:t>………………………</a:t>
            </a:r>
            <a:r>
              <a:rPr lang="cs-CZ" smtClean="0"/>
              <a:t>, didn´t I?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797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the sentences to the tags: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They are from Europe</a:t>
            </a:r>
            <a:r>
              <a:rPr lang="cs-CZ" smtClean="0"/>
              <a:t>, aren´t they?</a:t>
            </a:r>
          </a:p>
          <a:p>
            <a:r>
              <a:rPr lang="cs-CZ" smtClean="0">
                <a:solidFill>
                  <a:schemeClr val="accent1"/>
                </a:solidFill>
              </a:rPr>
              <a:t>Robin can´t speak Japanese</a:t>
            </a:r>
            <a:r>
              <a:rPr lang="cs-CZ" smtClean="0"/>
              <a:t>, can he?</a:t>
            </a:r>
          </a:p>
          <a:p>
            <a:r>
              <a:rPr lang="cs-CZ" smtClean="0">
                <a:solidFill>
                  <a:schemeClr val="accent1"/>
                </a:solidFill>
              </a:rPr>
              <a:t>You wouldn´t kill a pet</a:t>
            </a:r>
            <a:r>
              <a:rPr lang="cs-CZ" smtClean="0"/>
              <a:t>, would you?</a:t>
            </a:r>
          </a:p>
          <a:p>
            <a:r>
              <a:rPr lang="cs-CZ" smtClean="0">
                <a:solidFill>
                  <a:schemeClr val="accent1"/>
                </a:solidFill>
              </a:rPr>
              <a:t>Cindy will pay for it</a:t>
            </a:r>
            <a:r>
              <a:rPr lang="cs-CZ" smtClean="0"/>
              <a:t>, won´t she?</a:t>
            </a:r>
          </a:p>
          <a:p>
            <a:r>
              <a:rPr lang="cs-CZ" smtClean="0">
                <a:solidFill>
                  <a:schemeClr val="accent1"/>
                </a:solidFill>
              </a:rPr>
              <a:t>I gave you the keys</a:t>
            </a:r>
            <a:r>
              <a:rPr lang="cs-CZ" smtClean="0"/>
              <a:t>, didn´t I?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159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se seznámí s principem tvoření tázacích dovětků (list 2)</a:t>
            </a:r>
          </a:p>
          <a:p>
            <a:r>
              <a:rPr lang="cs-CZ" sz="2800" smtClean="0"/>
              <a:t>vybere z nabídky správný dovětek (2 zbydou) (3)</a:t>
            </a:r>
          </a:p>
          <a:p>
            <a:r>
              <a:rPr lang="cs-CZ" sz="2800" smtClean="0"/>
              <a:t>vytvoří dovětky (5</a:t>
            </a:r>
            <a:r>
              <a:rPr lang="cs-CZ" sz="2800" smtClean="0"/>
              <a:t>)</a:t>
            </a:r>
          </a:p>
          <a:p>
            <a:r>
              <a:rPr lang="cs-CZ" sz="2800" smtClean="0"/>
              <a:t>vytvoří věty k dovětkům (7)</a:t>
            </a:r>
            <a:endParaRPr lang="cs-CZ" sz="2800" smtClean="0"/>
          </a:p>
          <a:p>
            <a:r>
              <a:rPr lang="cs-CZ" sz="2800" smtClean="0"/>
              <a:t>zpětná </a:t>
            </a:r>
            <a:r>
              <a:rPr lang="cs-CZ" sz="2800"/>
              <a:t>vazba, </a:t>
            </a:r>
            <a:r>
              <a:rPr lang="cs-CZ" sz="2800" smtClean="0"/>
              <a:t>vysvětlí své řešení (4</a:t>
            </a:r>
            <a:r>
              <a:rPr lang="cs-CZ" sz="2800"/>
              <a:t>, </a:t>
            </a:r>
            <a:r>
              <a:rPr lang="cs-CZ" sz="2800" smtClean="0"/>
              <a:t>6, 8)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04843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68</TotalTime>
  <Words>414</Words>
  <Application>Microsoft Office PowerPoint</Application>
  <PresentationFormat>Předvádění na obrazovce (4:3)</PresentationFormat>
  <Paragraphs>79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Question Tags</vt:lpstr>
      <vt:lpstr>Match the sentences and the tags:</vt:lpstr>
      <vt:lpstr>Match the sentences and the tags:</vt:lpstr>
      <vt:lpstr>Create the question tags:</vt:lpstr>
      <vt:lpstr>Create the question tags:</vt:lpstr>
      <vt:lpstr>Make the sentences to the tags:</vt:lpstr>
      <vt:lpstr>Make the sentences to the tags: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 Tags</dc:title>
  <dc:creator>ZŠ</dc:creator>
  <cp:lastModifiedBy>ZŠ</cp:lastModifiedBy>
  <cp:revision>7</cp:revision>
  <dcterms:created xsi:type="dcterms:W3CDTF">2011-11-21T20:02:09Z</dcterms:created>
  <dcterms:modified xsi:type="dcterms:W3CDTF">2012-06-27T08:21:10Z</dcterms:modified>
</cp:coreProperties>
</file>