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2" r:id="rId3"/>
    <p:sldId id="256" r:id="rId4"/>
    <p:sldId id="260" r:id="rId5"/>
    <p:sldId id="263" r:id="rId6"/>
    <p:sldId id="261" r:id="rId7"/>
    <p:sldId id="266" r:id="rId8"/>
    <p:sldId id="267" r:id="rId9"/>
    <p:sldId id="265" r:id="rId10"/>
    <p:sldId id="264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87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350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5814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4810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5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040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209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63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3910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5943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10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B9C71-E2BA-4792-8995-C543DEADB4C1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B9C71-E2BA-4792-8995-C543DEADB4C1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27.6.2012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B24ECADF-EAC3-4B20-8660-F897D4776DCC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477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A8_48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Past Continuous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Negative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989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Past Continuous Negative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I / he / she / it 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was not </a:t>
            </a: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/ 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wasn´t 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+ </a:t>
            </a: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-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ing</a:t>
            </a:r>
          </a:p>
          <a:p>
            <a:pPr marL="0" indent="0" algn="ctr">
              <a:buNone/>
            </a:pP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you / we / they 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were </a:t>
            </a: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not 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/ weren´t </a:t>
            </a: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+ -ing</a:t>
            </a:r>
          </a:p>
          <a:p>
            <a:pPr marL="0" indent="0" algn="ctr">
              <a:buNone/>
            </a:pPr>
            <a:endParaRPr lang="cs-CZ" altLang="en-US" sz="3600" b="1" smtClean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cs-CZ" altLang="en-US" b="1" smtClean="0">
                <a:ln w="11430"/>
                <a:latin typeface="+mj-lt"/>
                <a:ea typeface="+mj-ea"/>
                <a:cs typeface="+mj-cs"/>
              </a:rPr>
              <a:t>e. g. 	I was not / wasn´t speaking</a:t>
            </a:r>
            <a:br>
              <a:rPr lang="cs-CZ" altLang="en-US" b="1" smtClean="0">
                <a:ln w="11430"/>
                <a:latin typeface="+mj-lt"/>
                <a:ea typeface="+mj-ea"/>
                <a:cs typeface="+mj-cs"/>
              </a:rPr>
            </a:br>
            <a:r>
              <a:rPr lang="cs-CZ" altLang="en-US" b="1" smtClean="0">
                <a:ln w="11430"/>
                <a:latin typeface="+mj-lt"/>
                <a:ea typeface="+mj-ea"/>
                <a:cs typeface="+mj-cs"/>
              </a:rPr>
              <a:t>	you were not / weren´t driving</a:t>
            </a:r>
          </a:p>
          <a:p>
            <a:pPr marL="0" indent="0">
              <a:buNone/>
            </a:pPr>
            <a:r>
              <a:rPr lang="cs-CZ" altLang="en-US" b="1">
                <a:ln w="11430"/>
                <a:latin typeface="+mj-lt"/>
                <a:ea typeface="+mj-ea"/>
                <a:cs typeface="+mj-cs"/>
              </a:rPr>
              <a:t>	</a:t>
            </a:r>
            <a:r>
              <a:rPr lang="cs-CZ" altLang="en-US" b="1" smtClean="0">
                <a:ln w="11430"/>
                <a:latin typeface="+mj-lt"/>
                <a:ea typeface="+mj-ea"/>
                <a:cs typeface="+mj-cs"/>
              </a:rPr>
              <a:t>he was not / wasn´t cooking</a:t>
            </a:r>
            <a:endParaRPr lang="cs-CZ" altLang="en-US" b="1" dirty="0">
              <a:ln w="11430"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4450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What weren´t they doing?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cs-CZ" smtClean="0"/>
              <a:t>He wasn´t driving.</a:t>
            </a:r>
            <a:br>
              <a:rPr lang="cs-CZ" smtClean="0"/>
            </a:br>
            <a:r>
              <a:rPr lang="cs-CZ"/>
              <a:t>H</a:t>
            </a:r>
            <a:r>
              <a:rPr lang="cs-CZ" smtClean="0"/>
              <a:t>e wasn´t cooking.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They weren´t playing football.</a:t>
            </a:r>
            <a:br>
              <a:rPr lang="cs-CZ" smtClean="0"/>
            </a:br>
            <a:r>
              <a:rPr lang="cs-CZ" smtClean="0"/>
              <a:t>They weren´t sleeping.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I wasn´t dressing up.</a:t>
            </a:r>
            <a:br>
              <a:rPr lang="cs-CZ" smtClean="0"/>
            </a:br>
            <a:r>
              <a:rPr lang="cs-CZ" smtClean="0"/>
              <a:t>I wasn´t phoning.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You weren´t shopping.</a:t>
            </a:r>
            <a:br>
              <a:rPr lang="cs-CZ" smtClean="0"/>
            </a:br>
            <a:r>
              <a:rPr lang="cs-CZ" smtClean="0"/>
              <a:t>You weren´t watching TV.</a:t>
            </a:r>
            <a:endParaRPr lang="cs-CZ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470" y="1484784"/>
            <a:ext cx="969973" cy="1142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E:\obrázky\míč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87655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!塴&quot;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26151"/>
            <a:ext cx="1008112" cy="79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#᰼&quot;Ĉ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687" y="5013176"/>
            <a:ext cx="912944" cy="103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50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What weren´t they doing?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cs-CZ" smtClean="0">
                <a:solidFill>
                  <a:schemeClr val="accent1"/>
                </a:solidFill>
              </a:rPr>
              <a:t>He wasn´t driving.</a:t>
            </a:r>
            <a:br>
              <a:rPr lang="cs-CZ" smtClean="0">
                <a:solidFill>
                  <a:schemeClr val="accent1"/>
                </a:solidFill>
              </a:rPr>
            </a:br>
            <a:r>
              <a:rPr lang="cs-CZ" strike="sngStrike"/>
              <a:t>H</a:t>
            </a:r>
            <a:r>
              <a:rPr lang="cs-CZ" strike="sngStrike" smtClean="0"/>
              <a:t>e wasn´t cooking.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T</a:t>
            </a:r>
            <a:r>
              <a:rPr lang="cs-CZ" strike="sngStrike" smtClean="0"/>
              <a:t>hey weren´t playing football.</a:t>
            </a:r>
            <a:br>
              <a:rPr lang="cs-CZ" strike="sngStrike" smtClean="0"/>
            </a:br>
            <a:r>
              <a:rPr lang="cs-CZ" smtClean="0">
                <a:solidFill>
                  <a:schemeClr val="accent1"/>
                </a:solidFill>
              </a:rPr>
              <a:t>They weren´t sleeping.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solidFill>
                  <a:schemeClr val="accent1"/>
                </a:solidFill>
              </a:rPr>
              <a:t>I wasn´t dressing up.</a:t>
            </a:r>
            <a:br>
              <a:rPr lang="cs-CZ" smtClean="0">
                <a:solidFill>
                  <a:schemeClr val="accent1"/>
                </a:solidFill>
              </a:rPr>
            </a:br>
            <a:r>
              <a:rPr lang="cs-CZ" strike="sngStrike" smtClean="0"/>
              <a:t>I wasn´t phoning.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Y</a:t>
            </a:r>
            <a:r>
              <a:rPr lang="cs-CZ" strike="sngStrike" smtClean="0"/>
              <a:t>ou weren´t shopping.</a:t>
            </a:r>
            <a:br>
              <a:rPr lang="cs-CZ" strike="sngStrike" smtClean="0"/>
            </a:br>
            <a:r>
              <a:rPr lang="cs-CZ" smtClean="0">
                <a:solidFill>
                  <a:schemeClr val="accent1"/>
                </a:solidFill>
              </a:rPr>
              <a:t>You weren´t watching TV.</a:t>
            </a:r>
            <a:endParaRPr lang="cs-CZ">
              <a:solidFill>
                <a:schemeClr val="accent1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470" y="1484784"/>
            <a:ext cx="969973" cy="1142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E:\obrázky\míč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876550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!塴&quot;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926151"/>
            <a:ext cx="1008112" cy="79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#᰼&quot;Ĉ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687" y="5013176"/>
            <a:ext cx="912944" cy="103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52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354162"/>
          </a:xfrm>
        </p:spPr>
        <p:txBody>
          <a:bodyPr>
            <a:noAutofit/>
          </a:bodyPr>
          <a:lstStyle/>
          <a:p>
            <a:r>
              <a:rPr lang="cs-CZ" sz="4000" smtClean="0"/>
              <a:t>Write five sentences about what you were doing. Use some of the expressions:</a:t>
            </a:r>
            <a:endParaRPr lang="cs-CZ" sz="4000"/>
          </a:p>
        </p:txBody>
      </p:sp>
      <p:graphicFrame>
        <p:nvGraphicFramePr>
          <p:cNvPr id="7" name="Zástupný symbol pro obsah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4406212"/>
              </p:ext>
            </p:extLst>
          </p:nvPr>
        </p:nvGraphicFramePr>
        <p:xfrm>
          <a:off x="457200" y="1600200"/>
          <a:ext cx="8229600" cy="40610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4061048">
                <a:tc>
                  <a:txBody>
                    <a:bodyPr/>
                    <a:lstStyle/>
                    <a:p>
                      <a:r>
                        <a:rPr lang="cs-CZ" sz="3200" smtClean="0"/>
                        <a:t>yesterday morning at 7 o´clock</a:t>
                      </a:r>
                    </a:p>
                    <a:p>
                      <a:r>
                        <a:rPr lang="cs-CZ" sz="3200" smtClean="0"/>
                        <a:t>15 minutes ago</a:t>
                      </a:r>
                    </a:p>
                    <a:p>
                      <a:r>
                        <a:rPr lang="cs-CZ" sz="3200" smtClean="0"/>
                        <a:t>at midnight</a:t>
                      </a:r>
                    </a:p>
                    <a:p>
                      <a:r>
                        <a:rPr lang="cs-CZ" sz="3200" smtClean="0"/>
                        <a:t>3 hours ago</a:t>
                      </a:r>
                    </a:p>
                    <a:p>
                      <a:r>
                        <a:rPr lang="cs-CZ" sz="3200" smtClean="0"/>
                        <a:t>last Monday</a:t>
                      </a:r>
                    </a:p>
                    <a:p>
                      <a:r>
                        <a:rPr lang="cs-CZ" sz="3200" smtClean="0"/>
                        <a:t>yesterday evening</a:t>
                      </a:r>
                    </a:p>
                    <a:p>
                      <a:r>
                        <a:rPr lang="cs-CZ" sz="3200" smtClean="0"/>
                        <a:t>last lesson</a:t>
                      </a:r>
                      <a:endParaRPr lang="cs-CZ" sz="32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351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Tobby wasn´t having a bath.</a:t>
            </a:r>
          </a:p>
          <a:p>
            <a:r>
              <a:rPr lang="cs-CZ" smtClean="0"/>
              <a:t>The phone wasn´t ringing.</a:t>
            </a:r>
          </a:p>
          <a:p>
            <a:r>
              <a:rPr lang="cs-CZ" smtClean="0"/>
              <a:t>The rabbits weren´t eating grass.</a:t>
            </a:r>
          </a:p>
          <a:p>
            <a:r>
              <a:rPr lang="cs-CZ" smtClean="0"/>
              <a:t>Lucy nepila kávu.</a:t>
            </a:r>
          </a:p>
          <a:p>
            <a:r>
              <a:rPr lang="cs-CZ" smtClean="0"/>
              <a:t>Moje babičky nepletly ponožky.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015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Translation: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Tobby se nekoupal.</a:t>
            </a:r>
          </a:p>
          <a:p>
            <a:r>
              <a:rPr lang="cs-CZ" smtClean="0">
                <a:solidFill>
                  <a:schemeClr val="accent1"/>
                </a:solidFill>
              </a:rPr>
              <a:t>Telefon nezvonil.</a:t>
            </a:r>
          </a:p>
          <a:p>
            <a:r>
              <a:rPr lang="cs-CZ" smtClean="0">
                <a:solidFill>
                  <a:schemeClr val="accent1"/>
                </a:solidFill>
              </a:rPr>
              <a:t>Králíci nežrali trávu.</a:t>
            </a:r>
          </a:p>
          <a:p>
            <a:r>
              <a:rPr lang="cs-CZ" smtClean="0">
                <a:solidFill>
                  <a:schemeClr val="accent1"/>
                </a:solidFill>
              </a:rPr>
              <a:t>Lucy wasn´t drinking / having coffee.</a:t>
            </a:r>
          </a:p>
          <a:p>
            <a:r>
              <a:rPr lang="cs-CZ" smtClean="0">
                <a:solidFill>
                  <a:schemeClr val="accent1"/>
                </a:solidFill>
              </a:rPr>
              <a:t>My grannies weren´t knitting socks.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38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se seznámí s tvořením záporných tvarů min. času průběhového (list 2)</a:t>
            </a:r>
          </a:p>
          <a:p>
            <a:r>
              <a:rPr lang="cs-CZ" sz="2800" smtClean="0"/>
              <a:t>vybere dle obrázků nepravdivou variantu (3)</a:t>
            </a:r>
          </a:p>
          <a:p>
            <a:r>
              <a:rPr lang="cs-CZ" sz="2800"/>
              <a:t>zpětná vazba, </a:t>
            </a:r>
            <a:r>
              <a:rPr lang="cs-CZ" sz="2800" smtClean="0"/>
              <a:t>čte, překládá (4</a:t>
            </a:r>
            <a:r>
              <a:rPr lang="cs-CZ" sz="2800"/>
              <a:t>)</a:t>
            </a:r>
          </a:p>
          <a:p>
            <a:r>
              <a:rPr lang="cs-CZ" sz="2800" smtClean="0"/>
              <a:t>vytvoří 5 vět o sobě, užije některé z nabízených časových výrazů (5), následná kontrola </a:t>
            </a:r>
            <a:r>
              <a:rPr lang="cs-CZ" sz="2800" smtClean="0"/>
              <a:t>variant</a:t>
            </a:r>
          </a:p>
          <a:p>
            <a:r>
              <a:rPr lang="cs-CZ" sz="2800" smtClean="0"/>
              <a:t>přeloží věty do Čj / Aj (6), řešení (7)</a:t>
            </a:r>
            <a:endParaRPr lang="cs-CZ" sz="2800" smtClean="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8931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856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st Continuous Affirmativ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Past Continuous Affirmative</Template>
  <TotalTime>108</TotalTime>
  <Words>228</Words>
  <Application>Microsoft Office PowerPoint</Application>
  <PresentationFormat>Předvádění na obrazovce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9</vt:i4>
      </vt:variant>
    </vt:vector>
  </HeadingPairs>
  <TitlesOfParts>
    <vt:vector size="11" baseType="lpstr">
      <vt:lpstr>Past Continuous Affirmative</vt:lpstr>
      <vt:lpstr>Welcome</vt:lpstr>
      <vt:lpstr>Prezentace aplikace PowerPoint</vt:lpstr>
      <vt:lpstr>Past Continuous Negative</vt:lpstr>
      <vt:lpstr>What weren´t they doing?</vt:lpstr>
      <vt:lpstr>What weren´t they doing?</vt:lpstr>
      <vt:lpstr>Write five sentences about what you were doing. Use some of the expressions:</vt:lpstr>
      <vt:lpstr>Translate:</vt:lpstr>
      <vt:lpstr>Translation: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Continuous Negative</dc:title>
  <dc:creator>ZŠ</dc:creator>
  <cp:lastModifiedBy>ZŠ</cp:lastModifiedBy>
  <cp:revision>11</cp:revision>
  <dcterms:created xsi:type="dcterms:W3CDTF">2011-11-02T18:27:49Z</dcterms:created>
  <dcterms:modified xsi:type="dcterms:W3CDTF">2012-06-27T07:40:59Z</dcterms:modified>
</cp:coreProperties>
</file>