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3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9BFCF-C72F-41C3-A657-6A331045F8A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FACD-223B-4CCC-995C-185986909E7A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9BFCF-C72F-41C3-A657-6A331045F8A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FACD-223B-4CCC-995C-185986909E7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9BFCF-C72F-41C3-A657-6A331045F8A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FACD-223B-4CCC-995C-185986909E7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9BFCF-C72F-41C3-A657-6A331045F8A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FACD-223B-4CCC-995C-185986909E7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9BFCF-C72F-41C3-A657-6A331045F8A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FACD-223B-4CCC-995C-185986909E7A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9BFCF-C72F-41C3-A657-6A331045F8A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FACD-223B-4CCC-995C-185986909E7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9BFCF-C72F-41C3-A657-6A331045F8A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FACD-223B-4CCC-995C-185986909E7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9BFCF-C72F-41C3-A657-6A331045F8A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FACD-223B-4CCC-995C-185986909E7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9BFCF-C72F-41C3-A657-6A331045F8A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FACD-223B-4CCC-995C-185986909E7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9BFCF-C72F-41C3-A657-6A331045F8A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FACD-223B-4CCC-995C-185986909E7A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9BFCF-C72F-41C3-A657-6A331045F8A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EFACD-223B-4CCC-995C-185986909E7A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9BFCF-C72F-41C3-A657-6A331045F8A6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2BBEFACD-223B-4CCC-995C-185986909E7A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A8_50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/>
              <a:t>Past Tenses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8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855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>
                <a:latin typeface="Times New Roman" pitchFamily="18" charset="0"/>
                <a:cs typeface="Times New Roman" pitchFamily="18" charset="0"/>
              </a:rPr>
              <a:t>Murphy, R.: English Grammar In Use, CUP, 1985</a:t>
            </a:r>
          </a:p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892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Past Tenses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Past Continuous </a:t>
            </a:r>
            <a:r>
              <a:rPr lang="cs-CZ" smtClean="0"/>
              <a:t>describes a longer action happening when a shorter complete action (</a:t>
            </a:r>
            <a:r>
              <a:rPr lang="cs-CZ" smtClean="0">
                <a:solidFill>
                  <a:srgbClr val="FF66CC"/>
                </a:solidFill>
              </a:rPr>
              <a:t>Past Simple</a:t>
            </a:r>
            <a:r>
              <a:rPr lang="cs-CZ" smtClean="0"/>
              <a:t>) interrupted it</a:t>
            </a:r>
          </a:p>
          <a:p>
            <a:pPr marL="0" indent="0">
              <a:buNone/>
            </a:pPr>
            <a:endParaRPr lang="cs-CZ"/>
          </a:p>
          <a:p>
            <a:pPr marL="0" indent="0">
              <a:buNone/>
            </a:pPr>
            <a:r>
              <a:rPr lang="cs-CZ" smtClean="0"/>
              <a:t>e</a:t>
            </a:r>
            <a:r>
              <a:rPr lang="cs-CZ" smtClean="0"/>
              <a:t>. g. </a:t>
            </a:r>
            <a:endParaRPr lang="cs-CZ" smtClean="0"/>
          </a:p>
          <a:p>
            <a:pPr marL="0" indent="0">
              <a:buNone/>
            </a:pPr>
            <a:r>
              <a:rPr lang="cs-CZ" smtClean="0"/>
              <a:t>I 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was cooking </a:t>
            </a:r>
            <a:r>
              <a:rPr lang="cs-CZ" smtClean="0"/>
              <a:t>dinner when the phone </a:t>
            </a:r>
            <a:r>
              <a:rPr lang="cs-CZ">
                <a:solidFill>
                  <a:srgbClr val="FF66CC"/>
                </a:solidFill>
              </a:rPr>
              <a:t>rang</a:t>
            </a:r>
            <a:r>
              <a:rPr lang="cs-CZ" smtClean="0"/>
              <a:t>.</a:t>
            </a:r>
          </a:p>
          <a:p>
            <a:pPr marL="0" indent="0">
              <a:buNone/>
            </a:pPr>
            <a:r>
              <a:rPr lang="cs-CZ" smtClean="0"/>
              <a:t>Mum </a:t>
            </a:r>
            <a:r>
              <a:rPr lang="cs-CZ">
                <a:solidFill>
                  <a:srgbClr val="FF66CC"/>
                </a:solidFill>
              </a:rPr>
              <a:t>came</a:t>
            </a:r>
            <a:r>
              <a:rPr lang="cs-CZ" smtClean="0"/>
              <a:t> home while the kids 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were doing </a:t>
            </a:r>
            <a:r>
              <a:rPr lang="cs-CZ" smtClean="0"/>
              <a:t>homework.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908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28828"/>
            <a:ext cx="8229600" cy="1455956"/>
          </a:xfrm>
        </p:spPr>
        <p:txBody>
          <a:bodyPr>
            <a:normAutofit/>
          </a:bodyPr>
          <a:lstStyle/>
          <a:p>
            <a:r>
              <a:rPr lang="cs-CZ" sz="4000" smtClean="0"/>
              <a:t>Put the verbs in past simple and past continuous: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990900"/>
              </p:ext>
            </p:extLst>
          </p:nvPr>
        </p:nvGraphicFramePr>
        <p:xfrm>
          <a:off x="395288" y="1556791"/>
          <a:ext cx="8569200" cy="4968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488"/>
                <a:gridCol w="2880320"/>
                <a:gridCol w="3528392"/>
              </a:tblGrid>
              <a:tr h="621069"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Past simple</a:t>
                      </a:r>
                      <a:endParaRPr lang="cs-CZ" sz="32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Past continuous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I swim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you read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he goes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she</a:t>
                      </a:r>
                      <a:r>
                        <a:rPr lang="cs-CZ" sz="3200" baseline="0" smtClean="0"/>
                        <a:t> stops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it starts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we run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they dance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263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28828"/>
            <a:ext cx="8229600" cy="1455956"/>
          </a:xfrm>
        </p:spPr>
        <p:txBody>
          <a:bodyPr>
            <a:normAutofit/>
          </a:bodyPr>
          <a:lstStyle/>
          <a:p>
            <a:r>
              <a:rPr lang="cs-CZ" sz="4000" smtClean="0"/>
              <a:t>Put the verbs in past simple and past continuous: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9150209"/>
              </p:ext>
            </p:extLst>
          </p:nvPr>
        </p:nvGraphicFramePr>
        <p:xfrm>
          <a:off x="395288" y="1556791"/>
          <a:ext cx="8569200" cy="4968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488"/>
                <a:gridCol w="2880320"/>
                <a:gridCol w="3528392"/>
              </a:tblGrid>
              <a:tr h="621069"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Past simple</a:t>
                      </a:r>
                      <a:endParaRPr lang="cs-CZ" sz="32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Past continuous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I swim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I swam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I was swimming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you read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you read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you were reading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he goes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he went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he was going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she</a:t>
                      </a:r>
                      <a:r>
                        <a:rPr lang="cs-CZ" sz="3200" baseline="0" smtClean="0"/>
                        <a:t> stops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she stopped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she was stopping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it starts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it started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it was starting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we run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we ran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we were running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1069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they dance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they danced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they were dancing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977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verbs into the correct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412776"/>
            <a:ext cx="8604448" cy="4968552"/>
          </a:xfrm>
        </p:spPr>
        <p:txBody>
          <a:bodyPr/>
          <a:lstStyle/>
          <a:p>
            <a:r>
              <a:rPr lang="cs-CZ" smtClean="0"/>
              <a:t>Lucy ……… the flowers when we ……… home. (water / come)</a:t>
            </a:r>
          </a:p>
          <a:p>
            <a:r>
              <a:rPr lang="cs-CZ" smtClean="0"/>
              <a:t>I ……… Andy while he ……… a book. (see / read)</a:t>
            </a:r>
          </a:p>
          <a:p>
            <a:r>
              <a:rPr lang="cs-CZ" smtClean="0"/>
              <a:t>Somebody ……… me in the street. (follow)</a:t>
            </a:r>
          </a:p>
          <a:p>
            <a:r>
              <a:rPr lang="cs-CZ" smtClean="0"/>
              <a:t>I was afraid so I ……… to run. (start)</a:t>
            </a:r>
          </a:p>
          <a:p>
            <a:r>
              <a:rPr lang="cs-CZ" smtClean="0"/>
              <a:t>When my brother was young, he ……… to be </a:t>
            </a:r>
            <a:br>
              <a:rPr lang="cs-CZ" smtClean="0"/>
            </a:br>
            <a:r>
              <a:rPr lang="cs-CZ" smtClean="0"/>
              <a:t>a vet. (want)</a:t>
            </a:r>
          </a:p>
        </p:txBody>
      </p:sp>
    </p:spTree>
    <p:extLst>
      <p:ext uri="{BB962C8B-B14F-4D97-AF65-F5344CB8AC3E}">
        <p14:creationId xmlns:p14="http://schemas.microsoft.com/office/powerpoint/2010/main" val="94755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verbs into the correct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412776"/>
            <a:ext cx="8604448" cy="4968552"/>
          </a:xfrm>
        </p:spPr>
        <p:txBody>
          <a:bodyPr/>
          <a:lstStyle/>
          <a:p>
            <a:r>
              <a:rPr lang="cs-CZ" smtClean="0"/>
              <a:t>Lucy </a:t>
            </a:r>
            <a:r>
              <a:rPr lang="cs-CZ" smtClean="0">
                <a:solidFill>
                  <a:schemeClr val="accent1"/>
                </a:solidFill>
              </a:rPr>
              <a:t>was watering</a:t>
            </a:r>
            <a:r>
              <a:rPr lang="cs-CZ" smtClean="0"/>
              <a:t> the flowers when we </a:t>
            </a:r>
            <a:r>
              <a:rPr lang="cs-CZ" smtClean="0">
                <a:solidFill>
                  <a:schemeClr val="accent1"/>
                </a:solidFill>
              </a:rPr>
              <a:t>came</a:t>
            </a:r>
            <a:r>
              <a:rPr lang="cs-CZ" smtClean="0"/>
              <a:t> home.</a:t>
            </a:r>
          </a:p>
          <a:p>
            <a:r>
              <a:rPr lang="cs-CZ" smtClean="0"/>
              <a:t>I  </a:t>
            </a:r>
            <a:r>
              <a:rPr lang="cs-CZ" smtClean="0">
                <a:solidFill>
                  <a:schemeClr val="accent1"/>
                </a:solidFill>
              </a:rPr>
              <a:t>saw </a:t>
            </a:r>
            <a:r>
              <a:rPr lang="cs-CZ" smtClean="0"/>
              <a:t>Andy while he </a:t>
            </a:r>
            <a:r>
              <a:rPr lang="cs-CZ" smtClean="0">
                <a:solidFill>
                  <a:schemeClr val="accent1"/>
                </a:solidFill>
              </a:rPr>
              <a:t>was reading</a:t>
            </a:r>
            <a:r>
              <a:rPr lang="cs-CZ" smtClean="0"/>
              <a:t> a book. </a:t>
            </a:r>
          </a:p>
          <a:p>
            <a:r>
              <a:rPr lang="cs-CZ" smtClean="0"/>
              <a:t>Somebody </a:t>
            </a:r>
            <a:r>
              <a:rPr lang="cs-CZ" smtClean="0">
                <a:solidFill>
                  <a:schemeClr val="accent1"/>
                </a:solidFill>
              </a:rPr>
              <a:t>was following</a:t>
            </a:r>
            <a:r>
              <a:rPr lang="cs-CZ" smtClean="0"/>
              <a:t> me in the street. </a:t>
            </a:r>
          </a:p>
          <a:p>
            <a:r>
              <a:rPr lang="cs-CZ" smtClean="0"/>
              <a:t>I was afraid so I </a:t>
            </a:r>
            <a:r>
              <a:rPr lang="cs-CZ" smtClean="0">
                <a:solidFill>
                  <a:schemeClr val="accent1"/>
                </a:solidFill>
              </a:rPr>
              <a:t>started</a:t>
            </a:r>
            <a:r>
              <a:rPr lang="cs-CZ" smtClean="0"/>
              <a:t> to run.</a:t>
            </a:r>
          </a:p>
          <a:p>
            <a:r>
              <a:rPr lang="cs-CZ" smtClean="0"/>
              <a:t>When my brother was young, he </a:t>
            </a:r>
            <a:r>
              <a:rPr lang="cs-CZ" smtClean="0">
                <a:solidFill>
                  <a:schemeClr val="accent1"/>
                </a:solidFill>
              </a:rPr>
              <a:t>wanted</a:t>
            </a:r>
            <a:r>
              <a:rPr lang="cs-CZ" smtClean="0"/>
              <a:t> to be </a:t>
            </a:r>
            <a:br>
              <a:rPr lang="cs-CZ" smtClean="0"/>
            </a:br>
            <a:r>
              <a:rPr lang="cs-CZ" smtClean="0"/>
              <a:t>a vet.</a:t>
            </a:r>
          </a:p>
        </p:txBody>
      </p:sp>
    </p:spTree>
    <p:extLst>
      <p:ext uri="{BB962C8B-B14F-4D97-AF65-F5344CB8AC3E}">
        <p14:creationId xmlns:p14="http://schemas.microsoft.com/office/powerpoint/2010/main" val="2798643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</a:t>
            </a:r>
            <a:r>
              <a:rPr lang="cs-CZ" sz="4000" smtClean="0"/>
              <a:t>the sentences</a:t>
            </a:r>
            <a:r>
              <a:rPr lang="cs-CZ" sz="4000" smtClean="0"/>
              <a:t>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The rain / stop / while / we / go / to school.</a:t>
            </a:r>
          </a:p>
          <a:p>
            <a:r>
              <a:rPr lang="cs-CZ" smtClean="0"/>
              <a:t>Mike / cut / his finger / while / he / cook.</a:t>
            </a:r>
          </a:p>
          <a:p>
            <a:r>
              <a:rPr lang="cs-CZ" smtClean="0"/>
              <a:t>I / call / Granny / when / the postman / ring.</a:t>
            </a:r>
          </a:p>
          <a:p>
            <a:r>
              <a:rPr lang="cs-CZ" smtClean="0"/>
              <a:t>We / listen to / an opera / when / Tom / come.</a:t>
            </a:r>
          </a:p>
          <a:p>
            <a:r>
              <a:rPr lang="cs-CZ" smtClean="0"/>
              <a:t>They / swim / in the sea / when / they / see / the shark.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7119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</a:t>
            </a:r>
            <a:r>
              <a:rPr lang="cs-CZ" sz="4000" smtClean="0"/>
              <a:t>the sentences</a:t>
            </a:r>
            <a:r>
              <a:rPr lang="cs-CZ" sz="4000" smtClean="0"/>
              <a:t>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The rain stopped while we were going to school.</a:t>
            </a:r>
          </a:p>
          <a:p>
            <a:r>
              <a:rPr lang="cs-CZ" smtClean="0">
                <a:solidFill>
                  <a:schemeClr val="accent1"/>
                </a:solidFill>
              </a:rPr>
              <a:t>Mike cut his finger while he was cooking.</a:t>
            </a:r>
          </a:p>
          <a:p>
            <a:r>
              <a:rPr lang="cs-CZ" smtClean="0">
                <a:solidFill>
                  <a:schemeClr val="accent1"/>
                </a:solidFill>
              </a:rPr>
              <a:t>I was calling Granny when the postman rang.</a:t>
            </a:r>
          </a:p>
          <a:p>
            <a:r>
              <a:rPr lang="cs-CZ" smtClean="0">
                <a:solidFill>
                  <a:schemeClr val="accent1"/>
                </a:solidFill>
              </a:rPr>
              <a:t>We were listening to an opera when Tom came.</a:t>
            </a:r>
          </a:p>
          <a:p>
            <a:r>
              <a:rPr lang="cs-CZ" smtClean="0">
                <a:solidFill>
                  <a:schemeClr val="accent1"/>
                </a:solidFill>
              </a:rPr>
              <a:t>They were swimming in the sea when they saw the shark.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06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uvědomí užití min. časů, jejich kombinaci (list 2)</a:t>
            </a:r>
          </a:p>
          <a:p>
            <a:r>
              <a:rPr lang="cs-CZ" sz="2800" smtClean="0"/>
              <a:t>tvoří tvary obou min. časů dle tabulky (3)</a:t>
            </a:r>
          </a:p>
          <a:p>
            <a:r>
              <a:rPr lang="cs-CZ" sz="2800" smtClean="0"/>
              <a:t>doplní do vět slovesa ve </a:t>
            </a:r>
            <a:r>
              <a:rPr lang="cs-CZ" sz="2800" smtClean="0"/>
              <a:t>správném </a:t>
            </a:r>
            <a:r>
              <a:rPr lang="cs-CZ" sz="2800" smtClean="0"/>
              <a:t>tvaru min. času (5)</a:t>
            </a:r>
          </a:p>
          <a:p>
            <a:r>
              <a:rPr lang="cs-CZ" sz="2800" smtClean="0"/>
              <a:t>tvoří věty ze zadaných slov, sloveso upraví do správného min. času (7)</a:t>
            </a:r>
          </a:p>
          <a:p>
            <a:r>
              <a:rPr lang="cs-CZ" sz="2800"/>
              <a:t>zpětná </a:t>
            </a:r>
            <a:r>
              <a:rPr lang="cs-CZ" sz="2800" smtClean="0"/>
              <a:t>vazba, procvičí </a:t>
            </a:r>
            <a:r>
              <a:rPr lang="cs-CZ" sz="2800" smtClean="0"/>
              <a:t>výslovnost </a:t>
            </a:r>
            <a:r>
              <a:rPr lang="cs-CZ" sz="2800" smtClean="0"/>
              <a:t>(4, 6, 8) 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</a:t>
            </a:r>
            <a:r>
              <a:rPr lang="cs-CZ" sz="2800" smtClean="0"/>
              <a:t>hodiny</a:t>
            </a:r>
          </a:p>
        </p:txBody>
      </p:sp>
    </p:spTree>
    <p:extLst>
      <p:ext uri="{BB962C8B-B14F-4D97-AF65-F5344CB8AC3E}">
        <p14:creationId xmlns:p14="http://schemas.microsoft.com/office/powerpoint/2010/main" val="202613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74</TotalTime>
  <Words>489</Words>
  <Application>Microsoft Office PowerPoint</Application>
  <PresentationFormat>Předvádění na obrazovce (4:3)</PresentationFormat>
  <Paragraphs>78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Welcome</vt:lpstr>
      <vt:lpstr>Prezentace aplikace PowerPoint</vt:lpstr>
      <vt:lpstr>Past Tenses</vt:lpstr>
      <vt:lpstr>Put the verbs in past simple and past continuous:</vt:lpstr>
      <vt:lpstr>Put the verbs in past simple and past continuous:</vt:lpstr>
      <vt:lpstr>Put the verbs into the correct form:</vt:lpstr>
      <vt:lpstr>Put the verbs into the correct form:</vt:lpstr>
      <vt:lpstr>Make the sentences:</vt:lpstr>
      <vt:lpstr>Make the sentences: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Past Tenses</dc:title>
  <dc:creator>ZŠ</dc:creator>
  <cp:lastModifiedBy>ZŠ</cp:lastModifiedBy>
  <cp:revision>7</cp:revision>
  <dcterms:created xsi:type="dcterms:W3CDTF">2011-11-21T19:24:25Z</dcterms:created>
  <dcterms:modified xsi:type="dcterms:W3CDTF">2012-06-24T14:29:03Z</dcterms:modified>
</cp:coreProperties>
</file>