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7" r:id="rId2"/>
    <p:sldId id="268" r:id="rId3"/>
    <p:sldId id="258" r:id="rId4"/>
    <p:sldId id="263" r:id="rId5"/>
    <p:sldId id="264" r:id="rId6"/>
    <p:sldId id="265" r:id="rId7"/>
    <p:sldId id="270" r:id="rId8"/>
    <p:sldId id="271" r:id="rId9"/>
    <p:sldId id="269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6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364F9-7EEA-458F-B4D7-EEF3BD9856BC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C1280-20A4-4FAD-86AC-07FE3BCB8D1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841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C1280-20A4-4FAD-86AC-07FE3BCB8D13}" type="slidenum">
              <a:rPr lang="cs-CZ" smtClean="0">
                <a:solidFill>
                  <a:prstClr val="black"/>
                </a:solidFill>
              </a:rPr>
              <a:pPr/>
              <a:t>2</a:t>
            </a:fld>
            <a:endParaRPr lang="cs-C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807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DB06B-F3CF-42EA-BEF9-D2D87D686B6D}" type="datetimeFigureOut">
              <a:rPr lang="cs-CZ" smtClean="0"/>
              <a:t>27.6.2012</a:t>
            </a:fld>
            <a:endParaRPr lang="cs-CZ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89E1861-B580-4B05-A46F-A6D7E3E10EDF}" type="slidenum">
              <a:rPr lang="cs-CZ" smtClean="0"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A8_45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 Vyžádá jednoduchou informaci</a:t>
            </a:r>
          </a:p>
          <a:p>
            <a:r>
              <a:rPr lang="cs-CZ" sz="1800" smtClean="0">
                <a:solidFill>
                  <a:schemeClr val="tx1"/>
                </a:solidFill>
              </a:rPr>
              <a:t>Téma: </a:t>
            </a:r>
            <a:r>
              <a:rPr lang="cs-CZ" sz="2400" smtClean="0"/>
              <a:t>Future Simple </a:t>
            </a:r>
            <a:r>
              <a:rPr lang="cs-CZ" sz="2400"/>
              <a:t>I</a:t>
            </a:r>
            <a:r>
              <a:rPr lang="cs-CZ" sz="2400" smtClean="0"/>
              <a:t>nterrogative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>8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35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Zdroje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99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Future </a:t>
            </a:r>
            <a:r>
              <a:rPr lang="cs-CZ" sz="4000" smtClean="0"/>
              <a:t>Simple Interrogative </a:t>
            </a:r>
            <a:endParaRPr lang="cs-CZ" sz="400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51125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smtClean="0"/>
              <a:t>	</a:t>
            </a:r>
            <a:r>
              <a:rPr lang="cs-CZ" smtClean="0">
                <a:solidFill>
                  <a:schemeClr val="accent1"/>
                </a:solidFill>
              </a:rPr>
              <a:t>She </a:t>
            </a:r>
            <a:r>
              <a:rPr lang="cs-CZ" smtClean="0">
                <a:solidFill>
                  <a:srgbClr val="FF66CC"/>
                </a:solidFill>
              </a:rPr>
              <a:t>will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mtClean="0"/>
              <a:t>go home.</a:t>
            </a:r>
          </a:p>
          <a:p>
            <a:pPr marL="0" indent="0">
              <a:buNone/>
            </a:pPr>
            <a:r>
              <a:rPr lang="cs-CZ" smtClean="0"/>
              <a:t>	</a:t>
            </a:r>
          </a:p>
          <a:p>
            <a:pPr marL="0" indent="0">
              <a:buNone/>
            </a:pPr>
            <a:r>
              <a:rPr lang="cs-CZ" smtClean="0"/>
              <a:t>	</a:t>
            </a:r>
            <a:r>
              <a:rPr lang="cs-CZ" smtClean="0">
                <a:solidFill>
                  <a:schemeClr val="accent1"/>
                </a:solidFill>
              </a:rPr>
              <a:t>She</a:t>
            </a:r>
            <a:r>
              <a:rPr lang="cs-CZ" smtClean="0"/>
              <a:t>		</a:t>
            </a:r>
            <a:r>
              <a:rPr lang="cs-CZ" smtClean="0">
                <a:sym typeface="Wingdings"/>
              </a:rPr>
              <a:t></a:t>
            </a:r>
            <a:r>
              <a:rPr lang="cs-CZ" smtClean="0"/>
              <a:t>	</a:t>
            </a:r>
            <a:r>
              <a:rPr lang="cs-CZ">
                <a:solidFill>
                  <a:srgbClr val="FF66CC"/>
                </a:solidFill>
              </a:rPr>
              <a:t>she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 smtClean="0">
                <a:solidFill>
                  <a:schemeClr val="accent1"/>
                </a:solidFill>
              </a:rPr>
              <a:t>Will</a:t>
            </a:r>
            <a:r>
              <a:rPr lang="cs-CZ" smtClean="0"/>
              <a:t>		</a:t>
            </a:r>
            <a:r>
              <a:rPr lang="cs-CZ" smtClean="0">
                <a:sym typeface="Wingdings"/>
              </a:rPr>
              <a:t></a:t>
            </a:r>
            <a:r>
              <a:rPr lang="cs-CZ" smtClean="0"/>
              <a:t>	</a:t>
            </a:r>
            <a:r>
              <a:rPr lang="cs-CZ">
                <a:solidFill>
                  <a:srgbClr val="FF66CC"/>
                </a:solidFill>
              </a:rPr>
              <a:t>will</a:t>
            </a:r>
          </a:p>
          <a:p>
            <a:pPr marL="0" indent="0">
              <a:buNone/>
            </a:pPr>
            <a:r>
              <a:rPr lang="cs-CZ" smtClean="0"/>
              <a:t>	</a:t>
            </a:r>
          </a:p>
          <a:p>
            <a:pPr marL="0" indent="0">
              <a:buNone/>
            </a:pPr>
            <a:endParaRPr lang="cs-CZ" smtClean="0"/>
          </a:p>
          <a:p>
            <a:pPr marL="0" indent="0">
              <a:buNone/>
            </a:pPr>
            <a:r>
              <a:rPr lang="cs-CZ" smtClean="0"/>
              <a:t>	</a:t>
            </a:r>
            <a:r>
              <a:rPr lang="cs-CZ" smtClean="0">
                <a:solidFill>
                  <a:schemeClr val="accent1"/>
                </a:solidFill>
              </a:rPr>
              <a:t>Will </a:t>
            </a:r>
            <a:r>
              <a:rPr lang="cs-CZ">
                <a:solidFill>
                  <a:srgbClr val="FF66CC"/>
                </a:solidFill>
              </a:rPr>
              <a:t>she</a:t>
            </a:r>
            <a:r>
              <a:rPr lang="cs-CZ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mtClean="0"/>
              <a:t>go home?</a:t>
            </a:r>
          </a:p>
          <a:p>
            <a:pPr marL="0" indent="0">
              <a:buNone/>
            </a:pPr>
            <a:r>
              <a:rPr lang="cs-CZ"/>
              <a:t>	</a:t>
            </a:r>
            <a:r>
              <a:rPr lang="cs-CZ" smtClean="0"/>
              <a:t>		</a:t>
            </a: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Yes, she will.</a:t>
            </a:r>
          </a:p>
          <a:p>
            <a:pPr marL="0" indent="0">
              <a:buNone/>
            </a:pPr>
            <a:r>
              <a:rPr lang="cs-CZ">
                <a:solidFill>
                  <a:schemeClr val="accent5">
                    <a:lumMod val="75000"/>
                  </a:schemeClr>
                </a:solidFill>
              </a:rPr>
              <a:t>			No, she won´t.</a:t>
            </a:r>
          </a:p>
        </p:txBody>
      </p:sp>
      <p:cxnSp>
        <p:nvCxnSpPr>
          <p:cNvPr id="3" name="Přímá spojnice se šipkou 2"/>
          <p:cNvCxnSpPr/>
          <p:nvPr/>
        </p:nvCxnSpPr>
        <p:spPr>
          <a:xfrm>
            <a:off x="2565760" y="4221088"/>
            <a:ext cx="165618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137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Make the questions:</a:t>
            </a:r>
            <a:endParaRPr lang="cs-CZ" sz="40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I´ll be there on time. (you?)</a:t>
            </a:r>
            <a:r>
              <a:rPr lang="cs-CZ" smtClean="0">
                <a:sym typeface="Wingdings"/>
              </a:rPr>
              <a:t>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Paul will work hard. (Jim?)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We´ll live near here. (they?)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Sally will have a shower. (Linda?)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ym typeface="Wingdings"/>
              </a:rPr>
              <a:t>I´ll go shopping. (Tom?)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206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The questions:</a:t>
            </a:r>
            <a:endParaRPr lang="cs-CZ" sz="4000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Will you be there on time?</a:t>
            </a:r>
            <a:endParaRPr lang="cs-CZ" smtClean="0">
              <a:solidFill>
                <a:schemeClr val="accent1"/>
              </a:solidFill>
              <a:sym typeface="Wingdings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sym typeface="Wingdings"/>
              </a:rPr>
              <a:t>Will Jim work hard?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sym typeface="Wingdings"/>
              </a:rPr>
              <a:t>Will they live near here?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sym typeface="Wingdings"/>
              </a:rPr>
              <a:t>Will Linda have a shower?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  <a:sym typeface="Wingdings"/>
              </a:rPr>
              <a:t>Will Tom go shopping?</a:t>
            </a:r>
            <a:endParaRPr lang="cs-CZ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18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Put the words in the correct order: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David / go / where / will /?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will / today / work / Rachel /.</a:t>
            </a:r>
          </a:p>
          <a:p>
            <a:pPr marL="514350" indent="-514350">
              <a:buFont typeface="+mj-lt"/>
              <a:buAutoNum type="arabicPeriod"/>
            </a:pPr>
            <a:r>
              <a:rPr lang="cs-CZ"/>
              <a:t>children </a:t>
            </a:r>
            <a:r>
              <a:rPr lang="cs-CZ" smtClean="0"/>
              <a:t>/ what / the / do / will /?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not / sister / will / a / have / party / your /.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arrive / </a:t>
            </a:r>
            <a:r>
              <a:rPr lang="cs-CZ"/>
              <a:t>time </a:t>
            </a:r>
            <a:r>
              <a:rPr lang="cs-CZ" smtClean="0"/>
              <a:t>/ the / what / will / train /?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101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Put the words in the correct order: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Where will David go?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Rachel will work today.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What will the children do?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Your sister will not have a party.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What time will the train arrive?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4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452" y="188640"/>
            <a:ext cx="91440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Change yes / no questions</a:t>
            </a:r>
            <a:br>
              <a:rPr lang="cs-CZ" sz="4000" smtClean="0"/>
            </a:br>
            <a:r>
              <a:rPr lang="cs-CZ" sz="4000" smtClean="0"/>
              <a:t> into Wh- questions: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/>
              <a:t>Will you come to the party?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Will Bill buy a new car?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Will they pass the test?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Will the hamster live long?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/>
              <a:t>Will the sun burn out?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703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452" y="188640"/>
            <a:ext cx="9144000" cy="1143000"/>
          </a:xfrm>
        </p:spPr>
        <p:txBody>
          <a:bodyPr>
            <a:noAutofit/>
          </a:bodyPr>
          <a:lstStyle/>
          <a:p>
            <a:r>
              <a:rPr lang="cs-CZ" sz="4000" smtClean="0"/>
              <a:t>Change yes / no questions</a:t>
            </a:r>
            <a:br>
              <a:rPr lang="cs-CZ" sz="4000" smtClean="0"/>
            </a:br>
            <a:r>
              <a:rPr lang="cs-CZ" sz="4000" smtClean="0"/>
              <a:t> into Wh- questions: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72816"/>
            <a:ext cx="8435280" cy="4353347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Where will you come?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What will Bill buy? / Who will buy a new car?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How will they pass the test?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How long will the hamster live?</a:t>
            </a: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solidFill>
                  <a:schemeClr val="accent1"/>
                </a:solidFill>
              </a:rPr>
              <a:t>When will the sun burn out?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55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556792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osvojí tvoření otázky a krátké odpovědi v budoucím čase (list 2)</a:t>
            </a:r>
          </a:p>
          <a:p>
            <a:r>
              <a:rPr lang="cs-CZ" sz="2800" smtClean="0"/>
              <a:t>převede oznamovací věty do otázek dle indicií (3)</a:t>
            </a:r>
          </a:p>
          <a:p>
            <a:r>
              <a:rPr lang="cs-CZ" sz="2800"/>
              <a:t>složí slova ve správném pořadí, vytvoří </a:t>
            </a:r>
            <a:r>
              <a:rPr lang="cs-CZ" sz="2800" smtClean="0"/>
              <a:t>tázací větu (5)</a:t>
            </a:r>
          </a:p>
          <a:p>
            <a:r>
              <a:rPr lang="cs-CZ" sz="2800" smtClean="0"/>
              <a:t>převede otázky zjišťovací na doplňovací (7)</a:t>
            </a:r>
            <a:endParaRPr lang="cs-CZ" sz="2800"/>
          </a:p>
          <a:p>
            <a:r>
              <a:rPr lang="cs-CZ" sz="2800"/>
              <a:t>zpětná vazba, čte, překládá (4</a:t>
            </a:r>
            <a:r>
              <a:rPr lang="cs-CZ" sz="2800"/>
              <a:t>, </a:t>
            </a:r>
            <a:r>
              <a:rPr lang="cs-CZ" sz="2800" smtClean="0"/>
              <a:t>6, 8)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34699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64</TotalTime>
  <Words>393</Words>
  <Application>Microsoft Office PowerPoint</Application>
  <PresentationFormat>Předvádění na obrazovce (4:3)</PresentationFormat>
  <Paragraphs>63</Paragraphs>
  <Slides>10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Welcome</vt:lpstr>
      <vt:lpstr>Prezentace aplikace PowerPoint</vt:lpstr>
      <vt:lpstr>Future Simple Interrogative </vt:lpstr>
      <vt:lpstr>Make the questions:</vt:lpstr>
      <vt:lpstr>The questions:</vt:lpstr>
      <vt:lpstr>Put the words in the correct order:</vt:lpstr>
      <vt:lpstr>Put the words in the correct order:</vt:lpstr>
      <vt:lpstr>Change yes / no questions  into Wh- questions:</vt:lpstr>
      <vt:lpstr>Change yes / no questions  into Wh- questions: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Interrogative / questions:</dc:title>
  <dc:creator>ZŠ</dc:creator>
  <cp:lastModifiedBy>ZŠ</cp:lastModifiedBy>
  <cp:revision>15</cp:revision>
  <dcterms:created xsi:type="dcterms:W3CDTF">2011-10-21T15:54:21Z</dcterms:created>
  <dcterms:modified xsi:type="dcterms:W3CDTF">2012-06-27T07:28:38Z</dcterms:modified>
</cp:coreProperties>
</file>