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61" r:id="rId6"/>
    <p:sldId id="262" r:id="rId7"/>
    <p:sldId id="264" r:id="rId8"/>
    <p:sldId id="263" r:id="rId9"/>
    <p:sldId id="259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20A37-5DBA-459E-922E-8031CC439F0C}" type="datetimeFigureOut">
              <a:rPr lang="cs-CZ" smtClean="0"/>
              <a:t>28.6.2012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1317A14F-A1C8-4A97-9971-2021F83BC086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A8_46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 </a:t>
            </a:r>
            <a:r>
              <a:rPr lang="cs-CZ" sz="1800">
                <a:solidFill>
                  <a:schemeClr val="tx1"/>
                </a:solidFill>
              </a:rPr>
              <a:t>Gramaticky správně </a:t>
            </a:r>
            <a:r>
              <a:rPr lang="cs-CZ" sz="1800" smtClean="0">
                <a:solidFill>
                  <a:schemeClr val="tx1"/>
                </a:solidFill>
              </a:rPr>
              <a:t>tvoří a obměňuje </a:t>
            </a:r>
            <a:r>
              <a:rPr lang="cs-CZ" sz="1800">
                <a:solidFill>
                  <a:schemeClr val="tx1"/>
                </a:solidFill>
              </a:rPr>
              <a:t>věty</a:t>
            </a:r>
            <a:endParaRPr lang="cs-CZ" sz="1800" smtClean="0">
              <a:solidFill>
                <a:schemeClr val="tx1"/>
              </a:solidFill>
            </a:endParaRPr>
          </a:p>
          <a:p>
            <a:r>
              <a:rPr lang="cs-CZ" sz="1800" smtClean="0">
                <a:solidFill>
                  <a:schemeClr val="tx1"/>
                </a:solidFill>
              </a:rPr>
              <a:t>Téma: </a:t>
            </a:r>
            <a:r>
              <a:rPr lang="cs-CZ" sz="2400" smtClean="0"/>
              <a:t>Future Simple </a:t>
            </a:r>
            <a:r>
              <a:rPr lang="cs-CZ" sz="2400"/>
              <a:t>R</a:t>
            </a:r>
            <a:r>
              <a:rPr lang="cs-CZ" sz="2400" smtClean="0"/>
              <a:t>evision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>8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900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Complete the questions: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/>
          </a:bodyPr>
          <a:lstStyle/>
          <a:p>
            <a:r>
              <a:rPr lang="cs-CZ" smtClean="0"/>
              <a:t>e. g. I´ll go out. </a:t>
            </a:r>
            <a:r>
              <a:rPr lang="cs-CZ" smtClean="0">
                <a:sym typeface="Wingdings"/>
              </a:rPr>
              <a:t> Where </a:t>
            </a:r>
            <a:r>
              <a:rPr lang="cs-CZ" smtClean="0">
                <a:solidFill>
                  <a:schemeClr val="accent1"/>
                </a:solidFill>
                <a:sym typeface="Wingdings"/>
              </a:rPr>
              <a:t>will you go</a:t>
            </a:r>
            <a:r>
              <a:rPr lang="cs-CZ" smtClean="0">
                <a:sym typeface="Wingdings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Ann and Paul won´t go to the party.    Why…?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Tom will read.   What …?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Sue will go to bed early.   What time …?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My parents will travel to Japan.   When …?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It will rain in autumn.   How often …?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I´ll buy some oranges.   How many …?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667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The questions:</a:t>
            </a:r>
            <a:endParaRPr lang="cs-CZ" sz="400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Why won´t they go to the party?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What will he read?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What time will she go to bed?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When will your parents travel to Japan?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How often will it rain in autumn?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How many oranges will you buy?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5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722"/>
            <a:ext cx="8229600" cy="2218258"/>
          </a:xfrm>
        </p:spPr>
        <p:txBody>
          <a:bodyPr>
            <a:normAutofit/>
          </a:bodyPr>
          <a:lstStyle/>
          <a:p>
            <a:r>
              <a:rPr lang="cs-CZ" sz="4000" smtClean="0"/>
              <a:t>Imagine a school in year 2050. Write six sentences about what will / won´t be there: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2708920"/>
            <a:ext cx="8928992" cy="3417243"/>
          </a:xfrm>
        </p:spPr>
        <p:txBody>
          <a:bodyPr/>
          <a:lstStyle/>
          <a:p>
            <a:pPr marL="0" indent="0">
              <a:buNone/>
            </a:pPr>
            <a:r>
              <a:rPr lang="cs-CZ" smtClean="0"/>
              <a:t>e. g. 	</a:t>
            </a:r>
            <a:r>
              <a:rPr lang="cs-CZ" smtClean="0">
                <a:solidFill>
                  <a:schemeClr val="accent1"/>
                </a:solidFill>
              </a:rPr>
              <a:t>In year 2050 all students will have computers.</a:t>
            </a:r>
            <a:br>
              <a:rPr lang="cs-CZ" smtClean="0">
                <a:solidFill>
                  <a:schemeClr val="accent1"/>
                </a:solidFill>
              </a:rPr>
            </a:br>
            <a:r>
              <a:rPr lang="cs-CZ" smtClean="0">
                <a:solidFill>
                  <a:schemeClr val="accent1"/>
                </a:solidFill>
              </a:rPr>
              <a:t>	There won´t be any exercise books.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25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in WILL / WON´T: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/>
              <a:t>We´re sorry about the incident. It ……… happen again.</a:t>
            </a:r>
          </a:p>
          <a:p>
            <a:r>
              <a:rPr lang="cs-CZ"/>
              <a:t>Ask your parents. They ……… know what to do.</a:t>
            </a:r>
          </a:p>
          <a:p>
            <a:r>
              <a:rPr lang="cs-CZ"/>
              <a:t>You ……… believe the news? It´s fantastic!</a:t>
            </a:r>
          </a:p>
          <a:p>
            <a:r>
              <a:rPr lang="cs-CZ" smtClean="0"/>
              <a:t>You don´t need an umbrella. It ……… rain.</a:t>
            </a:r>
          </a:p>
          <a:p>
            <a:r>
              <a:rPr lang="cs-CZ" smtClean="0"/>
              <a:t>Have lunch now or you ……… be hungry.</a:t>
            </a:r>
          </a:p>
        </p:txBody>
      </p:sp>
    </p:spTree>
    <p:extLst>
      <p:ext uri="{BB962C8B-B14F-4D97-AF65-F5344CB8AC3E}">
        <p14:creationId xmlns:p14="http://schemas.microsoft.com/office/powerpoint/2010/main" val="183687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Put in WILL / WON´T: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/>
              <a:t>We´re sorry about the incident. It </a:t>
            </a:r>
            <a:r>
              <a:rPr lang="cs-CZ">
                <a:solidFill>
                  <a:schemeClr val="accent1"/>
                </a:solidFill>
              </a:rPr>
              <a:t>won´t</a:t>
            </a:r>
            <a:r>
              <a:rPr lang="cs-CZ"/>
              <a:t> happen again.</a:t>
            </a:r>
          </a:p>
          <a:p>
            <a:r>
              <a:rPr lang="cs-CZ"/>
              <a:t>Ask your parents. They </a:t>
            </a:r>
            <a:r>
              <a:rPr lang="cs-CZ">
                <a:solidFill>
                  <a:schemeClr val="accent1"/>
                </a:solidFill>
              </a:rPr>
              <a:t>will</a:t>
            </a:r>
            <a:r>
              <a:rPr lang="cs-CZ"/>
              <a:t> know what to do.</a:t>
            </a:r>
          </a:p>
          <a:p>
            <a:r>
              <a:rPr lang="cs-CZ" smtClean="0"/>
              <a:t>You </a:t>
            </a:r>
            <a:r>
              <a:rPr lang="cs-CZ">
                <a:solidFill>
                  <a:schemeClr val="accent1"/>
                </a:solidFill>
              </a:rPr>
              <a:t>won´t</a:t>
            </a:r>
            <a:r>
              <a:rPr lang="cs-CZ"/>
              <a:t> believe the news! It´s fantastic!</a:t>
            </a:r>
          </a:p>
          <a:p>
            <a:r>
              <a:rPr lang="cs-CZ" smtClean="0"/>
              <a:t>You don´t need an umbrella. It </a:t>
            </a:r>
            <a:r>
              <a:rPr lang="cs-CZ" smtClean="0">
                <a:solidFill>
                  <a:schemeClr val="accent1"/>
                </a:solidFill>
              </a:rPr>
              <a:t>won´t </a:t>
            </a:r>
            <a:r>
              <a:rPr lang="cs-CZ" smtClean="0"/>
              <a:t>rain.</a:t>
            </a:r>
          </a:p>
          <a:p>
            <a:r>
              <a:rPr lang="cs-CZ" smtClean="0"/>
              <a:t>Have lunch now or you </a:t>
            </a:r>
            <a:r>
              <a:rPr lang="cs-CZ" smtClean="0">
                <a:solidFill>
                  <a:schemeClr val="accent1"/>
                </a:solidFill>
              </a:rPr>
              <a:t>will</a:t>
            </a:r>
            <a:r>
              <a:rPr lang="cs-CZ" smtClean="0"/>
              <a:t> be hungry.</a:t>
            </a:r>
          </a:p>
        </p:txBody>
      </p:sp>
    </p:spTree>
    <p:extLst>
      <p:ext uri="{BB962C8B-B14F-4D97-AF65-F5344CB8AC3E}">
        <p14:creationId xmlns:p14="http://schemas.microsoft.com/office/powerpoint/2010/main" val="380826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9036496" cy="1228998"/>
          </a:xfrm>
        </p:spPr>
        <p:txBody>
          <a:bodyPr>
            <a:noAutofit/>
          </a:bodyPr>
          <a:lstStyle/>
          <a:p>
            <a:r>
              <a:rPr lang="cs-CZ" sz="4000" smtClean="0"/>
              <a:t>Make different kinds of future sentences: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Prediction: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Promise: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Offer:</a:t>
            </a:r>
            <a:br>
              <a:rPr lang="cs-CZ" smtClean="0"/>
            </a:br>
            <a:endParaRPr lang="cs-CZ" smtClean="0"/>
          </a:p>
          <a:p>
            <a:r>
              <a:rPr lang="cs-CZ" smtClean="0"/>
              <a:t>Sudden decision:</a:t>
            </a:r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1331640" y="213285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The robots won´t take over the world.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331640" y="3212976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We won´t forget to post your letter.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331640" y="4365104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She´ll carry the bags for you.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331640" y="5508521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I´ll have a cup of hot chocolate.</a:t>
            </a:r>
            <a:endParaRPr lang="cs-CZ" sz="320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81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se zeptá na informace z věty (list 2)</a:t>
            </a:r>
          </a:p>
          <a:p>
            <a:r>
              <a:rPr lang="cs-CZ" sz="2800" smtClean="0"/>
              <a:t>napíše 6 vět o své představě roku 2050 (co bude / nebude), následuje kontrola variant (4)</a:t>
            </a:r>
          </a:p>
          <a:p>
            <a:r>
              <a:rPr lang="cs-CZ" sz="2800" smtClean="0"/>
              <a:t>doplní will / won´t dle smyslu (5)</a:t>
            </a:r>
          </a:p>
          <a:p>
            <a:r>
              <a:rPr lang="cs-CZ" sz="2800" smtClean="0"/>
              <a:t>vytvoří věty s různými </a:t>
            </a:r>
            <a:r>
              <a:rPr lang="cs-CZ" sz="2800" smtClean="0"/>
              <a:t>cíli </a:t>
            </a:r>
            <a:r>
              <a:rPr lang="cs-CZ" sz="2800" smtClean="0"/>
              <a:t>(7) </a:t>
            </a:r>
          </a:p>
          <a:p>
            <a:r>
              <a:rPr lang="cs-CZ" sz="2800" smtClean="0"/>
              <a:t>zpětná vazba, čte, překládá (3, 6, 7)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64962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7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92</TotalTime>
  <Words>422</Words>
  <Application>Microsoft Office PowerPoint</Application>
  <PresentationFormat>Předvádění na obrazovce (4:3)</PresentationFormat>
  <Paragraphs>54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Welcome</vt:lpstr>
      <vt:lpstr>Prezentace aplikace PowerPoint</vt:lpstr>
      <vt:lpstr>Complete the questions:</vt:lpstr>
      <vt:lpstr>The questions:</vt:lpstr>
      <vt:lpstr>Imagine a school in year 2050. Write six sentences about what will / won´t be there:</vt:lpstr>
      <vt:lpstr>Put in WILL / WON´T:</vt:lpstr>
      <vt:lpstr>Put in WILL / WON´T:</vt:lpstr>
      <vt:lpstr>Make different kinds of future sentences: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Complete the questions:</dc:title>
  <dc:creator>ZŠ</dc:creator>
  <cp:lastModifiedBy>ZŠ</cp:lastModifiedBy>
  <cp:revision>17</cp:revision>
  <dcterms:created xsi:type="dcterms:W3CDTF">2011-10-22T19:00:54Z</dcterms:created>
  <dcterms:modified xsi:type="dcterms:W3CDTF">2012-06-28T15:18:57Z</dcterms:modified>
</cp:coreProperties>
</file>