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7" r:id="rId2"/>
    <p:sldId id="257" r:id="rId3"/>
    <p:sldId id="258" r:id="rId4"/>
    <p:sldId id="263" r:id="rId5"/>
    <p:sldId id="269" r:id="rId6"/>
    <p:sldId id="264" r:id="rId7"/>
    <p:sldId id="268" r:id="rId8"/>
    <p:sldId id="270" r:id="rId9"/>
    <p:sldId id="266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6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364F9-7EEA-458F-B4D7-EEF3BD9856BC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C1280-20A4-4FAD-86AC-07FE3BCB8D1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0841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C1280-20A4-4FAD-86AC-07FE3BCB8D13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84807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DB06B-F3CF-42EA-BEF9-D2D87D686B6D}" type="datetimeFigureOut">
              <a:rPr lang="cs-CZ" smtClean="0"/>
              <a:t>24.6.2012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A8_49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 Vyžádá jednoduchou informaci</a:t>
            </a:r>
          </a:p>
          <a:p>
            <a:r>
              <a:rPr lang="cs-CZ" sz="1800" smtClean="0">
                <a:solidFill>
                  <a:schemeClr val="tx1"/>
                </a:solidFill>
              </a:rPr>
              <a:t>Téma: </a:t>
            </a:r>
            <a:r>
              <a:rPr lang="cs-CZ" sz="2400" smtClean="0"/>
              <a:t>Past Continuous Interrogative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>8</a:t>
            </a:r>
            <a:r>
              <a:rPr lang="en-US" sz="1800" smtClean="0"/>
              <a:t>. </a:t>
            </a:r>
            <a:r>
              <a:rPr lang="en-US" sz="1800"/>
              <a:t>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listopad 2011</a:t>
            </a:r>
            <a:endParaRPr lang="en-US" sz="120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35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Past Continuous Interrogative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mtClean="0"/>
              <a:t>	</a:t>
            </a:r>
            <a:r>
              <a:rPr lang="cs-CZ" smtClean="0">
                <a:solidFill>
                  <a:schemeClr val="accent1"/>
                </a:solidFill>
              </a:rPr>
              <a:t>She </a:t>
            </a:r>
            <a:r>
              <a:rPr lang="cs-CZ" smtClean="0">
                <a:solidFill>
                  <a:srgbClr val="FF66CC"/>
                </a:solidFill>
              </a:rPr>
              <a:t>was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mtClean="0"/>
              <a:t>sleeping.</a:t>
            </a:r>
          </a:p>
          <a:p>
            <a:pPr marL="0" indent="0">
              <a:buNone/>
            </a:pPr>
            <a:r>
              <a:rPr lang="cs-CZ" smtClean="0"/>
              <a:t>	</a:t>
            </a:r>
          </a:p>
          <a:p>
            <a:pPr marL="0" indent="0">
              <a:buNone/>
            </a:pPr>
            <a:r>
              <a:rPr lang="cs-CZ" smtClean="0"/>
              <a:t>	</a:t>
            </a:r>
            <a:r>
              <a:rPr lang="cs-CZ" smtClean="0">
                <a:solidFill>
                  <a:schemeClr val="accent1"/>
                </a:solidFill>
              </a:rPr>
              <a:t>She</a:t>
            </a:r>
            <a:r>
              <a:rPr lang="cs-CZ" smtClean="0"/>
              <a:t>		</a:t>
            </a:r>
            <a:r>
              <a:rPr lang="cs-CZ" smtClean="0">
                <a:sym typeface="Wingdings"/>
              </a:rPr>
              <a:t></a:t>
            </a:r>
            <a:r>
              <a:rPr lang="cs-CZ" smtClean="0"/>
              <a:t>	</a:t>
            </a:r>
            <a:r>
              <a:rPr lang="cs-CZ">
                <a:solidFill>
                  <a:srgbClr val="FF66CC"/>
                </a:solidFill>
              </a:rPr>
              <a:t>she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>
                <a:solidFill>
                  <a:schemeClr val="accent1"/>
                </a:solidFill>
              </a:rPr>
              <a:t>W</a:t>
            </a:r>
            <a:r>
              <a:rPr lang="cs-CZ" smtClean="0">
                <a:solidFill>
                  <a:schemeClr val="accent1"/>
                </a:solidFill>
              </a:rPr>
              <a:t>as</a:t>
            </a:r>
            <a:r>
              <a:rPr lang="cs-CZ" smtClean="0"/>
              <a:t>		</a:t>
            </a:r>
            <a:r>
              <a:rPr lang="cs-CZ" smtClean="0">
                <a:sym typeface="Wingdings"/>
              </a:rPr>
              <a:t></a:t>
            </a:r>
            <a:r>
              <a:rPr lang="cs-CZ" smtClean="0"/>
              <a:t>	</a:t>
            </a:r>
            <a:r>
              <a:rPr lang="cs-CZ">
                <a:solidFill>
                  <a:srgbClr val="FF66CC"/>
                </a:solidFill>
              </a:rPr>
              <a:t>was</a:t>
            </a:r>
          </a:p>
          <a:p>
            <a:pPr marL="0" indent="0">
              <a:buNone/>
            </a:pPr>
            <a:r>
              <a:rPr lang="cs-CZ" smtClean="0"/>
              <a:t>	</a:t>
            </a:r>
          </a:p>
          <a:p>
            <a:pPr marL="0" indent="0">
              <a:buNone/>
            </a:pPr>
            <a:endParaRPr lang="cs-CZ" smtClean="0"/>
          </a:p>
          <a:p>
            <a:pPr marL="0" indent="0">
              <a:buNone/>
            </a:pPr>
            <a:r>
              <a:rPr lang="cs-CZ" smtClean="0"/>
              <a:t>	</a:t>
            </a:r>
            <a:r>
              <a:rPr lang="cs-CZ" smtClean="0">
                <a:solidFill>
                  <a:schemeClr val="accent1"/>
                </a:solidFill>
              </a:rPr>
              <a:t>Was </a:t>
            </a:r>
            <a:r>
              <a:rPr lang="cs-CZ">
                <a:solidFill>
                  <a:srgbClr val="FF66CC"/>
                </a:solidFill>
              </a:rPr>
              <a:t>she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mtClean="0"/>
              <a:t>sleeping?   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Yes, she was. / No, she wasn´t.</a:t>
            </a:r>
          </a:p>
        </p:txBody>
      </p:sp>
      <p:cxnSp>
        <p:nvCxnSpPr>
          <p:cNvPr id="3" name="Přímá spojnice se šipkou 2"/>
          <p:cNvCxnSpPr/>
          <p:nvPr/>
        </p:nvCxnSpPr>
        <p:spPr>
          <a:xfrm>
            <a:off x="2627784" y="4293096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90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</a:t>
            </a:r>
            <a:r>
              <a:rPr lang="cs-CZ" sz="4000" smtClean="0"/>
              <a:t>the questions</a:t>
            </a:r>
            <a:r>
              <a:rPr lang="cs-CZ" sz="4000" smtClean="0"/>
              <a:t>:</a:t>
            </a:r>
            <a:endParaRPr lang="cs-CZ" sz="40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79512" y="1700808"/>
            <a:ext cx="8856984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(you / play) ……… tennis yesterday at 2 o´clock?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(your mum / do) ……… anything important?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(what / aunt and uncle / read) ………?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(Sally / sunbathe) ………?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(you / dance) ……… with Polly?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206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The questions</a:t>
            </a:r>
            <a:r>
              <a:rPr lang="cs-CZ" sz="4000" smtClean="0"/>
              <a:t>:</a:t>
            </a:r>
            <a:endParaRPr lang="cs-CZ" sz="40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251520" y="1628800"/>
            <a:ext cx="858964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Were you playing tennis </a:t>
            </a:r>
            <a:r>
              <a:rPr lang="cs-CZ">
                <a:solidFill>
                  <a:schemeClr val="accent1"/>
                </a:solidFill>
              </a:rPr>
              <a:t>yesterday at 2 o´clock</a:t>
            </a:r>
            <a:r>
              <a:rPr lang="cs-CZ" smtClean="0">
                <a:solidFill>
                  <a:schemeClr val="accent1"/>
                </a:solidFill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Was your mum doing </a:t>
            </a:r>
            <a:r>
              <a:rPr lang="cs-CZ">
                <a:solidFill>
                  <a:schemeClr val="accent1"/>
                </a:solidFill>
              </a:rPr>
              <a:t>anything </a:t>
            </a:r>
            <a:r>
              <a:rPr lang="cs-CZ" smtClean="0">
                <a:solidFill>
                  <a:schemeClr val="accent1"/>
                </a:solidFill>
              </a:rPr>
              <a:t>important?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What were aunt and uncle reading?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Was Sally sunbathing?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Were you dancing with Polly?</a:t>
            </a:r>
            <a:endParaRPr lang="cs-CZ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cs-CZ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8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Answer the questions about yourself: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47248" cy="2476871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cs-CZ" sz="3200" smtClean="0"/>
              <a:t>Were you reading a book on Monday?</a:t>
            </a:r>
          </a:p>
          <a:p>
            <a:pPr marL="514350" indent="-514350">
              <a:buFont typeface="+mj-lt"/>
              <a:buAutoNum type="arabicParenR"/>
            </a:pPr>
            <a:r>
              <a:rPr lang="cs-CZ" sz="3200" smtClean="0"/>
              <a:t>Were you dancing two hours ago?</a:t>
            </a:r>
          </a:p>
          <a:p>
            <a:pPr marL="514350" indent="-514350">
              <a:buFont typeface="+mj-lt"/>
              <a:buAutoNum type="arabicParenR"/>
            </a:pPr>
            <a:r>
              <a:rPr lang="cs-CZ" sz="3200" smtClean="0"/>
              <a:t>Were you talking to Larry in the afternoon?</a:t>
            </a:r>
          </a:p>
          <a:p>
            <a:pPr marL="514350" indent="-514350">
              <a:buFont typeface="+mj-lt"/>
              <a:buAutoNum type="arabicParenR"/>
            </a:pPr>
            <a:r>
              <a:rPr lang="cs-CZ" sz="3200" smtClean="0"/>
              <a:t>Were you doing your homework last week?</a:t>
            </a:r>
          </a:p>
          <a:p>
            <a:pPr marL="514350" indent="-514350">
              <a:buFont typeface="+mj-lt"/>
              <a:buAutoNum type="arabicParenR"/>
            </a:pPr>
            <a:endParaRPr lang="cs-CZ" sz="320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7544" y="4005064"/>
            <a:ext cx="8219256" cy="248113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cs-CZ" sz="3200" smtClean="0">
                <a:solidFill>
                  <a:schemeClr val="accent1"/>
                </a:solidFill>
              </a:rPr>
              <a:t>Yes, I was. / </a:t>
            </a:r>
            <a:r>
              <a:rPr lang="cs-CZ" sz="3200">
                <a:solidFill>
                  <a:schemeClr val="accent1"/>
                </a:solidFill>
              </a:rPr>
              <a:t>No, I wasn´t</a:t>
            </a:r>
            <a:r>
              <a:rPr lang="cs-CZ" sz="3200" smtClean="0">
                <a:solidFill>
                  <a:schemeClr val="accent1"/>
                </a:solidFill>
              </a:rPr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cs-CZ" sz="3200" smtClean="0">
                <a:solidFill>
                  <a:schemeClr val="accent1"/>
                </a:solidFill>
              </a:rPr>
              <a:t>No, I wasn´t. / </a:t>
            </a:r>
            <a:r>
              <a:rPr lang="cs-CZ" sz="3200">
                <a:solidFill>
                  <a:schemeClr val="accent1"/>
                </a:solidFill>
              </a:rPr>
              <a:t>Yes, I was. </a:t>
            </a:r>
            <a:endParaRPr lang="cs-CZ" sz="3200" smtClean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rabicParenR"/>
            </a:pPr>
            <a:r>
              <a:rPr lang="cs-CZ" sz="3200">
                <a:solidFill>
                  <a:schemeClr val="accent1"/>
                </a:solidFill>
              </a:rPr>
              <a:t>No, I wasn´t. / Yes, I was. </a:t>
            </a:r>
          </a:p>
          <a:p>
            <a:pPr marL="514350" indent="-514350">
              <a:buFont typeface="+mj-lt"/>
              <a:buAutoNum type="arabicParenR"/>
            </a:pPr>
            <a:r>
              <a:rPr lang="cs-CZ" sz="3200">
                <a:solidFill>
                  <a:schemeClr val="accent1"/>
                </a:solidFill>
              </a:rPr>
              <a:t>Yes, I was. / No, I wasn´t.</a:t>
            </a:r>
          </a:p>
        </p:txBody>
      </p:sp>
    </p:spTree>
    <p:extLst>
      <p:ext uri="{BB962C8B-B14F-4D97-AF65-F5344CB8AC3E}">
        <p14:creationId xmlns:p14="http://schemas.microsoft.com/office/powerpoint/2010/main" val="163621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51125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/>
              <a:t>A: </a:t>
            </a:r>
            <a:r>
              <a:rPr lang="cs-CZ" smtClean="0"/>
              <a:t>What </a:t>
            </a:r>
            <a:r>
              <a:rPr lang="cs-CZ"/>
              <a:t>was your sister Jane doing on Sunday?</a:t>
            </a:r>
          </a:p>
          <a:p>
            <a:pPr marL="0" indent="0">
              <a:buNone/>
            </a:pPr>
            <a:r>
              <a:rPr lang="cs-CZ"/>
              <a:t>B: They were making dinner and in the evening they were watching TV.</a:t>
            </a:r>
          </a:p>
          <a:p>
            <a:pPr marL="0" indent="0">
              <a:buNone/>
            </a:pPr>
            <a:r>
              <a:rPr lang="cs-CZ" smtClean="0"/>
              <a:t>A: Hi, Paul!</a:t>
            </a:r>
          </a:p>
          <a:p>
            <a:pPr marL="0" indent="0">
              <a:buNone/>
            </a:pPr>
            <a:r>
              <a:rPr lang="cs-CZ"/>
              <a:t>B: It was fine.</a:t>
            </a:r>
          </a:p>
          <a:p>
            <a:pPr marL="0" indent="0">
              <a:buNone/>
            </a:pPr>
            <a:r>
              <a:rPr lang="cs-CZ" smtClean="0"/>
              <a:t>A</a:t>
            </a:r>
            <a:r>
              <a:rPr lang="cs-CZ"/>
              <a:t>: What were you doing on Saturday?</a:t>
            </a:r>
          </a:p>
          <a:p>
            <a:pPr marL="0" indent="0">
              <a:buNone/>
            </a:pPr>
            <a:r>
              <a:rPr lang="cs-CZ"/>
              <a:t>B: Hello, Jim!</a:t>
            </a:r>
          </a:p>
          <a:p>
            <a:pPr marL="0" indent="0">
              <a:buNone/>
            </a:pPr>
            <a:r>
              <a:rPr lang="cs-CZ" smtClean="0"/>
              <a:t>A</a:t>
            </a:r>
            <a:r>
              <a:rPr lang="cs-CZ"/>
              <a:t>: How was your weekend?</a:t>
            </a:r>
          </a:p>
          <a:p>
            <a:pPr marL="0" indent="0">
              <a:buNone/>
            </a:pPr>
            <a:r>
              <a:rPr lang="cs-CZ"/>
              <a:t>B: She was taking photos while her friend Suzy was singing at a contest.</a:t>
            </a:r>
          </a:p>
          <a:p>
            <a:pPr marL="0" indent="0">
              <a:buNone/>
            </a:pPr>
            <a:r>
              <a:rPr lang="cs-CZ" smtClean="0"/>
              <a:t>A</a:t>
            </a:r>
            <a:r>
              <a:rPr lang="cs-CZ"/>
              <a:t>: And what were your parents doing?</a:t>
            </a:r>
          </a:p>
          <a:p>
            <a:pPr marL="0" indent="0">
              <a:buNone/>
            </a:pPr>
            <a:r>
              <a:rPr lang="cs-CZ" smtClean="0"/>
              <a:t>B: I was playing football with friends.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cs-CZ" smtClean="0"/>
              <a:t>Put the dialogue in the correct order: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101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cs-CZ" smtClean="0"/>
              <a:t>Put the dialogue in the correct order: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125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A: Hi, Paul!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B: Hello, Jim!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A: How was your weekend?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B: it was fine.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A: What were you doing on Saturday?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B: I was playing football with friends.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A: And what were your parents doing?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B: They were making dinner and in the evening they were watching TV.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A: And what was your sister Jane doing on Sunday?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B: She was taking photos while her friend Suzy was singing at a contest.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89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556792"/>
            <a:ext cx="9036496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osvojí tvoření otázky a krátké odpovědi v min. čase průběhovém (list 2)</a:t>
            </a:r>
          </a:p>
          <a:p>
            <a:r>
              <a:rPr lang="cs-CZ" sz="2800" smtClean="0"/>
              <a:t>upraví </a:t>
            </a:r>
            <a:r>
              <a:rPr lang="cs-CZ" sz="2800" smtClean="0"/>
              <a:t>tvary ze </a:t>
            </a:r>
            <a:r>
              <a:rPr lang="cs-CZ" sz="2800" smtClean="0"/>
              <a:t>závorek tak, aby vytvořil správné otázky (3)</a:t>
            </a:r>
          </a:p>
          <a:p>
            <a:r>
              <a:rPr lang="cs-CZ" sz="2800" smtClean="0"/>
              <a:t>reaguje na otázky krátkou odpovědí dle sebe (5)</a:t>
            </a:r>
          </a:p>
          <a:p>
            <a:r>
              <a:rPr lang="cs-CZ" sz="2800" smtClean="0"/>
              <a:t>seřadí jednotlivé repliky dialogu (6)</a:t>
            </a:r>
          </a:p>
          <a:p>
            <a:r>
              <a:rPr lang="cs-CZ" sz="2800"/>
              <a:t>zpětná vazba, </a:t>
            </a:r>
            <a:r>
              <a:rPr lang="cs-CZ" sz="2800" smtClean="0"/>
              <a:t>čte, překládá (4, 7 – ve dvojici)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41515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Votrubová, D., Marešová, K., Ševčíková, V.: Angličtina 8, Klett Praha, 2010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99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uture questions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future questions</Template>
  <TotalTime>84</TotalTime>
  <Words>483</Words>
  <Application>Microsoft Office PowerPoint</Application>
  <PresentationFormat>Předvádění na obrazovce (4:3)</PresentationFormat>
  <Paragraphs>67</Paragraphs>
  <Slides>9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future questions</vt:lpstr>
      <vt:lpstr>Prezentace aplikace PowerPoint</vt:lpstr>
      <vt:lpstr>Past Continuous Interrogative</vt:lpstr>
      <vt:lpstr>Make the questions:</vt:lpstr>
      <vt:lpstr>The questions:</vt:lpstr>
      <vt:lpstr>Answer the questions about yourself:</vt:lpstr>
      <vt:lpstr>Put the dialogue in the correct order:</vt:lpstr>
      <vt:lpstr>Put the dialogue in the correct order: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9</cp:revision>
  <dcterms:created xsi:type="dcterms:W3CDTF">2011-11-02T19:27:40Z</dcterms:created>
  <dcterms:modified xsi:type="dcterms:W3CDTF">2012-06-24T14:27:49Z</dcterms:modified>
</cp:coreProperties>
</file>