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4" r:id="rId8"/>
    <p:sldId id="263" r:id="rId9"/>
    <p:sldId id="261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2F5CD-47C0-43E5-9493-B264DF191A0D}" type="datetimeFigureOut">
              <a:rPr lang="cs-CZ" smtClean="0"/>
              <a:t>1.7.2012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52914114-7673-4F6E-9A21-4CB6C04C65F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59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/>
              <a:t>Compound Pronouns / Adverbs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935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Compound Pronouns / Adverbs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107504" y="1556792"/>
            <a:ext cx="8928992" cy="4525963"/>
          </a:xfrm>
        </p:spPr>
        <p:txBody>
          <a:bodyPr numCol="1">
            <a:normAutofit/>
          </a:bodyPr>
          <a:lstStyle/>
          <a:p>
            <a:pPr marL="0" indent="0">
              <a:buNone/>
            </a:pPr>
            <a:r>
              <a:rPr lang="cs-CZ" smtClean="0">
                <a:solidFill>
                  <a:srgbClr val="FF66CC"/>
                </a:solidFill>
              </a:rPr>
              <a:t>some</a:t>
            </a:r>
            <a:r>
              <a:rPr lang="cs-CZ" smtClean="0"/>
              <a:t>  /  </a:t>
            </a:r>
            <a:r>
              <a:rPr lang="cs-CZ" smtClean="0">
                <a:solidFill>
                  <a:srgbClr val="FFC000"/>
                </a:solidFill>
              </a:rPr>
              <a:t>body	</a:t>
            </a:r>
            <a:r>
              <a:rPr lang="cs-CZ" sz="2400" smtClean="0"/>
              <a:t>somebody </a:t>
            </a:r>
            <a:r>
              <a:rPr lang="cs-CZ" sz="2400"/>
              <a:t>/ </a:t>
            </a:r>
            <a:r>
              <a:rPr lang="cs-CZ" sz="2400" smtClean="0"/>
              <a:t>someone / something / somewhere</a:t>
            </a:r>
            <a:r>
              <a:rPr lang="cs-CZ" sz="2600" smtClean="0"/>
              <a:t> </a:t>
            </a:r>
          </a:p>
          <a:p>
            <a:pPr marL="0" indent="0">
              <a:buNone/>
            </a:pPr>
            <a:r>
              <a:rPr lang="cs-CZ" smtClean="0">
                <a:solidFill>
                  <a:srgbClr val="FF66CC"/>
                </a:solidFill>
              </a:rPr>
              <a:t>any</a:t>
            </a:r>
            <a:r>
              <a:rPr lang="cs-CZ" smtClean="0"/>
              <a:t>    /   </a:t>
            </a:r>
            <a:r>
              <a:rPr lang="cs-CZ" smtClean="0">
                <a:solidFill>
                  <a:srgbClr val="FFC000"/>
                </a:solidFill>
              </a:rPr>
              <a:t>one	</a:t>
            </a:r>
            <a:r>
              <a:rPr lang="cs-CZ" sz="2400"/>
              <a:t>anybody / </a:t>
            </a:r>
            <a:r>
              <a:rPr lang="cs-CZ" sz="2400" smtClean="0"/>
              <a:t>anyone / anything / anywhere</a:t>
            </a:r>
          </a:p>
          <a:p>
            <a:pPr marL="0" indent="0">
              <a:buNone/>
            </a:pPr>
            <a:r>
              <a:rPr lang="cs-CZ" smtClean="0">
                <a:solidFill>
                  <a:srgbClr val="FF66CC"/>
                </a:solidFill>
              </a:rPr>
              <a:t>every</a:t>
            </a:r>
            <a:r>
              <a:rPr lang="cs-CZ" smtClean="0"/>
              <a:t>	 /   </a:t>
            </a:r>
            <a:r>
              <a:rPr lang="cs-CZ" smtClean="0">
                <a:solidFill>
                  <a:srgbClr val="FFC000"/>
                </a:solidFill>
              </a:rPr>
              <a:t>thing	</a:t>
            </a:r>
            <a:r>
              <a:rPr lang="cs-CZ" sz="2400" smtClean="0"/>
              <a:t>everybody / everyone / everything / everywhere</a:t>
            </a:r>
            <a:endParaRPr lang="cs-CZ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cs-CZ" smtClean="0">
                <a:solidFill>
                  <a:srgbClr val="FF66CC"/>
                </a:solidFill>
              </a:rPr>
              <a:t>no</a:t>
            </a:r>
            <a:r>
              <a:rPr lang="cs-CZ" smtClean="0"/>
              <a:t>      /   </a:t>
            </a:r>
            <a:r>
              <a:rPr lang="cs-CZ" smtClean="0">
                <a:solidFill>
                  <a:srgbClr val="FFC000"/>
                </a:solidFill>
              </a:rPr>
              <a:t>where  	</a:t>
            </a:r>
            <a:r>
              <a:rPr lang="cs-CZ" sz="2400" smtClean="0"/>
              <a:t>nobody / </a:t>
            </a:r>
            <a:r>
              <a:rPr lang="cs-CZ" sz="2400" smtClean="0">
                <a:solidFill>
                  <a:schemeClr val="accent1"/>
                </a:solidFill>
              </a:rPr>
              <a:t>no one </a:t>
            </a:r>
            <a:r>
              <a:rPr lang="cs-CZ" sz="2400" smtClean="0"/>
              <a:t>/ nothing / nowhere</a:t>
            </a:r>
            <a:endParaRPr lang="cs-CZ" sz="240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>
                <a:solidFill>
                  <a:srgbClr val="FFC000"/>
                </a:solidFill>
              </a:rPr>
              <a:t>	 </a:t>
            </a:r>
            <a:r>
              <a:rPr lang="cs-CZ" smtClean="0">
                <a:solidFill>
                  <a:srgbClr val="FFC000"/>
                </a:solidFill>
              </a:rPr>
              <a:t>    (how	</a:t>
            </a:r>
            <a:r>
              <a:rPr lang="cs-CZ" sz="2400" smtClean="0"/>
              <a:t>somehow </a:t>
            </a:r>
            <a:r>
              <a:rPr lang="cs-CZ" smtClean="0">
                <a:solidFill>
                  <a:srgbClr val="FFC000"/>
                </a:solidFill>
              </a:rPr>
              <a:t/>
            </a:r>
            <a:br>
              <a:rPr lang="cs-CZ" smtClean="0">
                <a:solidFill>
                  <a:srgbClr val="FFC000"/>
                </a:solidFill>
              </a:rPr>
            </a:br>
            <a:r>
              <a:rPr lang="cs-CZ" smtClean="0">
                <a:solidFill>
                  <a:srgbClr val="FFC000"/>
                </a:solidFill>
              </a:rPr>
              <a:t>	       way	</a:t>
            </a:r>
            <a:r>
              <a:rPr lang="cs-CZ" sz="2400" smtClean="0"/>
              <a:t>anyway / no way</a:t>
            </a:r>
            <a:endParaRPr lang="cs-CZ" smtClean="0">
              <a:solidFill>
                <a:srgbClr val="FFC000"/>
              </a:solidFill>
            </a:endParaRPr>
          </a:p>
          <a:p>
            <a:pPr marL="0" indent="0">
              <a:buNone/>
            </a:pPr>
            <a:r>
              <a:rPr lang="cs-CZ">
                <a:solidFill>
                  <a:srgbClr val="FFC000"/>
                </a:solidFill>
              </a:rPr>
              <a:t>	 </a:t>
            </a:r>
            <a:r>
              <a:rPr lang="cs-CZ" smtClean="0">
                <a:solidFill>
                  <a:srgbClr val="FFC000"/>
                </a:solidFill>
              </a:rPr>
              <a:t>      time)	</a:t>
            </a:r>
            <a:r>
              <a:rPr lang="cs-CZ" sz="2400" smtClean="0"/>
              <a:t>everytime </a:t>
            </a:r>
            <a:endParaRPr lang="cs-CZ" smtClean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cs-CZ" sz="2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0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3068960"/>
            <a:ext cx="8507288" cy="3345235"/>
          </a:xfrm>
        </p:spPr>
        <p:txBody>
          <a:bodyPr/>
          <a:lstStyle/>
          <a:p>
            <a:r>
              <a:rPr lang="cs-CZ" smtClean="0"/>
              <a:t>Listen! ……… is calling your name!</a:t>
            </a:r>
          </a:p>
          <a:p>
            <a:r>
              <a:rPr lang="cs-CZ" smtClean="0"/>
              <a:t>We have looked ……… but we couldn´t find it.</a:t>
            </a:r>
          </a:p>
          <a:p>
            <a:r>
              <a:rPr lang="cs-CZ" smtClean="0"/>
              <a:t>I know absolutely ……… about the crime!</a:t>
            </a:r>
          </a:p>
          <a:p>
            <a:r>
              <a:rPr lang="cs-CZ" smtClean="0"/>
              <a:t>Is there ……… I could do for you?</a:t>
            </a:r>
          </a:p>
          <a:p>
            <a:r>
              <a:rPr lang="cs-CZ" smtClean="0"/>
              <a:t>……… has been to Venus yet.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566031"/>
              </p:ext>
            </p:extLst>
          </p:nvPr>
        </p:nvGraphicFramePr>
        <p:xfrm>
          <a:off x="467544" y="1412776"/>
          <a:ext cx="8280920" cy="115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0920"/>
              </a:tblGrid>
              <a:tr h="1152128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somebody   somewhere   nothing   no one   anybody   everywhere   everyone   anything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70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3096344"/>
          </a:xfrm>
        </p:spPr>
        <p:txBody>
          <a:bodyPr>
            <a:normAutofit/>
          </a:bodyPr>
          <a:lstStyle/>
          <a:p>
            <a:r>
              <a:rPr lang="cs-CZ" smtClean="0"/>
              <a:t>Listen! </a:t>
            </a:r>
            <a:r>
              <a:rPr lang="cs-CZ" smtClean="0">
                <a:solidFill>
                  <a:schemeClr val="accent1"/>
                </a:solidFill>
              </a:rPr>
              <a:t>Somebody </a:t>
            </a:r>
            <a:r>
              <a:rPr lang="cs-CZ" smtClean="0"/>
              <a:t>is calling your name!</a:t>
            </a:r>
          </a:p>
          <a:p>
            <a:r>
              <a:rPr lang="cs-CZ" smtClean="0"/>
              <a:t>We have looked </a:t>
            </a:r>
            <a:r>
              <a:rPr lang="cs-CZ">
                <a:solidFill>
                  <a:schemeClr val="accent1"/>
                </a:solidFill>
              </a:rPr>
              <a:t>everywhere </a:t>
            </a:r>
            <a:r>
              <a:rPr lang="cs-CZ" smtClean="0"/>
              <a:t>but we couldn´t find it.</a:t>
            </a:r>
          </a:p>
          <a:p>
            <a:r>
              <a:rPr lang="cs-CZ" smtClean="0"/>
              <a:t>I know absolutely </a:t>
            </a:r>
            <a:r>
              <a:rPr lang="cs-CZ">
                <a:solidFill>
                  <a:schemeClr val="accent1"/>
                </a:solidFill>
              </a:rPr>
              <a:t>nothing </a:t>
            </a:r>
            <a:r>
              <a:rPr lang="cs-CZ" smtClean="0"/>
              <a:t>about the crime!</a:t>
            </a:r>
          </a:p>
          <a:p>
            <a:r>
              <a:rPr lang="cs-CZ" smtClean="0"/>
              <a:t>Is there </a:t>
            </a:r>
            <a:r>
              <a:rPr lang="cs-CZ" smtClean="0">
                <a:solidFill>
                  <a:schemeClr val="accent1"/>
                </a:solidFill>
              </a:rPr>
              <a:t>anything</a:t>
            </a:r>
            <a:r>
              <a:rPr lang="cs-CZ" smtClean="0"/>
              <a:t> I could do for you?</a:t>
            </a:r>
          </a:p>
          <a:p>
            <a:r>
              <a:rPr lang="cs-CZ" smtClean="0">
                <a:solidFill>
                  <a:schemeClr val="accent1"/>
                </a:solidFill>
              </a:rPr>
              <a:t>No </a:t>
            </a:r>
            <a:r>
              <a:rPr lang="cs-CZ">
                <a:solidFill>
                  <a:schemeClr val="accent1"/>
                </a:solidFill>
              </a:rPr>
              <a:t>one </a:t>
            </a:r>
            <a:r>
              <a:rPr lang="cs-CZ" smtClean="0"/>
              <a:t>has been to Venus yet.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67589"/>
              </p:ext>
            </p:extLst>
          </p:nvPr>
        </p:nvGraphicFramePr>
        <p:xfrm>
          <a:off x="2915816" y="5373216"/>
          <a:ext cx="5976664" cy="108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76664"/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cs-CZ" sz="3200" b="0" smtClean="0">
                          <a:solidFill>
                            <a:schemeClr val="accent1"/>
                          </a:solidFill>
                        </a:rPr>
                        <a:t>somewhere   anybody   everyone</a:t>
                      </a:r>
                      <a:endParaRPr lang="cs-CZ" sz="3200" b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258850"/>
              </p:ext>
            </p:extLst>
          </p:nvPr>
        </p:nvGraphicFramePr>
        <p:xfrm>
          <a:off x="107504" y="4653136"/>
          <a:ext cx="8568952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cs-CZ" altLang="en-US" sz="35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Now make the sentences using 3 remaining expressions:</a:t>
                      </a:r>
                      <a:endParaRPr kumimoji="0" lang="cs-CZ" altLang="en-US" sz="35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148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Circle the odd one out and explain why: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someone – somewhere – anybody – somehow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nobody – no – no one – nothing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somewhere – anywhere – anything – nowhere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everybody – everywhere – everything – everyone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somebody </a:t>
            </a:r>
            <a:r>
              <a:rPr lang="cs-CZ"/>
              <a:t>– someone – some people</a:t>
            </a:r>
          </a:p>
          <a:p>
            <a:pPr marL="514350" indent="-514350">
              <a:buFont typeface="+mj-lt"/>
              <a:buAutoNum type="arabicPeriod"/>
            </a:pPr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4860032" y="1556792"/>
            <a:ext cx="1512168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2267954" y="2215118"/>
            <a:ext cx="612068" cy="5719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vál 5"/>
          <p:cNvSpPr/>
          <p:nvPr/>
        </p:nvSpPr>
        <p:spPr>
          <a:xfrm>
            <a:off x="4921584" y="2694325"/>
            <a:ext cx="166664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2843808" y="3356992"/>
            <a:ext cx="201622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4657044" y="3933056"/>
            <a:ext cx="229122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561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z="4000" smtClean="0"/>
              <a:t>Circle the odd one out and explain why: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0664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z="3200" smtClean="0">
                <a:solidFill>
                  <a:schemeClr val="accent1"/>
                </a:solidFill>
              </a:rPr>
              <a:t>anybody</a:t>
            </a:r>
            <a:r>
              <a:rPr lang="cs-CZ" smtClean="0">
                <a:solidFill>
                  <a:schemeClr val="accent1"/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>
                <a:solidFill>
                  <a:schemeClr val="accent1"/>
                </a:solidFill>
              </a:rPr>
              <a:t>no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>
                <a:solidFill>
                  <a:schemeClr val="accent1"/>
                </a:solidFill>
              </a:rPr>
              <a:t>anything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>
                <a:solidFill>
                  <a:schemeClr val="accent1"/>
                </a:solidFill>
              </a:rPr>
              <a:t>everywhere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>
                <a:solidFill>
                  <a:schemeClr val="accent1"/>
                </a:solidFill>
              </a:rPr>
              <a:t>some people   </a:t>
            </a:r>
          </a:p>
          <a:p>
            <a:pPr marL="514350" indent="-514350">
              <a:buFont typeface="+mj-lt"/>
              <a:buAutoNum type="arabicPeriod"/>
            </a:pP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3275856" y="1628800"/>
            <a:ext cx="5544616" cy="4525963"/>
          </a:xfrm>
        </p:spPr>
        <p:txBody>
          <a:bodyPr>
            <a:normAutofit/>
          </a:bodyPr>
          <a:lstStyle/>
          <a:p>
            <a:r>
              <a:rPr lang="cs-CZ" sz="3200"/>
              <a:t>prefix </a:t>
            </a:r>
            <a:r>
              <a:rPr lang="cs-CZ" sz="3200" smtClean="0"/>
              <a:t>any-</a:t>
            </a:r>
          </a:p>
          <a:p>
            <a:r>
              <a:rPr lang="cs-CZ" sz="3200" smtClean="0"/>
              <a:t>not a compound</a:t>
            </a:r>
          </a:p>
          <a:p>
            <a:r>
              <a:rPr lang="cs-CZ" sz="3200" smtClean="0"/>
              <a:t>not an adverb</a:t>
            </a:r>
          </a:p>
          <a:p>
            <a:r>
              <a:rPr lang="cs-CZ" sz="3200" smtClean="0"/>
              <a:t>not a pronoun</a:t>
            </a:r>
          </a:p>
          <a:p>
            <a:r>
              <a:rPr lang="cs-CZ" sz="3200"/>
              <a:t>not a </a:t>
            </a:r>
            <a:r>
              <a:rPr lang="cs-CZ" sz="3200" smtClean="0"/>
              <a:t>compound / plural form</a:t>
            </a: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74665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9009698" cy="540486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/>
              <a:t>We use </a:t>
            </a:r>
            <a:r>
              <a:rPr lang="cs-CZ" i="1" smtClean="0"/>
              <a:t>some</a:t>
            </a:r>
            <a:r>
              <a:rPr lang="cs-CZ" smtClean="0"/>
              <a:t> in </a:t>
            </a:r>
            <a:r>
              <a:rPr lang="cs-CZ"/>
              <a:t>affirmative (+) sentences.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combine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some / any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to make pronouns only.</a:t>
            </a:r>
          </a:p>
          <a:p>
            <a:pPr marL="514350" indent="-514350">
              <a:buFont typeface="+mj-lt"/>
              <a:buAutoNum type="arabicPeriod"/>
            </a:pPr>
            <a:r>
              <a:rPr lang="cs-CZ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omeone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somebody</a:t>
            </a:r>
            <a:endParaRPr lang="cs-CZ" i="1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 say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 don´t go nowhere.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anyone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in affirmative sentences.</a:t>
            </a:r>
          </a:p>
          <a:p>
            <a:pPr marL="514350" indent="-514350">
              <a:buFont typeface="+mj-lt"/>
              <a:buAutoNum type="arabicPeriod"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make pronouns and adverbs.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4"/>
            </a:pP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can say </a:t>
            </a:r>
            <a:r>
              <a:rPr lang="en-US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don´t go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anywhere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go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nowhere.</a:t>
            </a:r>
            <a:r>
              <a:rPr lang="en-US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486637" y="3758087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520428" y="31818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8541340" y="2623639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8535954" y="146507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567936" y="2038864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79512" y="4349787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 smtClean="0"/>
              <a:t>Žák:</a:t>
            </a:r>
          </a:p>
          <a:p>
            <a:r>
              <a:rPr lang="cs-CZ" sz="2800" dirty="0"/>
              <a:t>s</a:t>
            </a:r>
            <a:r>
              <a:rPr lang="cs-CZ" sz="2800" dirty="0" smtClean="0"/>
              <a:t>i uvědomí možnosti skládání </a:t>
            </a:r>
            <a:r>
              <a:rPr lang="cs-CZ" sz="2800" dirty="0" err="1" smtClean="0"/>
              <a:t>neurč</a:t>
            </a:r>
            <a:r>
              <a:rPr lang="cs-CZ" sz="2800" dirty="0" smtClean="0"/>
              <a:t>. zájmen / </a:t>
            </a:r>
            <a:r>
              <a:rPr lang="cs-CZ" sz="2800" dirty="0" smtClean="0"/>
              <a:t>příslovcí, </a:t>
            </a:r>
            <a:r>
              <a:rPr lang="cs-CZ" sz="2800" dirty="0" smtClean="0"/>
              <a:t>pokusí se o překlad, využije slovník (list 2)</a:t>
            </a:r>
          </a:p>
          <a:p>
            <a:r>
              <a:rPr lang="cs-CZ" sz="2800" dirty="0"/>
              <a:t>doplní </a:t>
            </a:r>
            <a:r>
              <a:rPr lang="cs-CZ" sz="2800" dirty="0" smtClean="0"/>
              <a:t>vhodnou složeninu (3 zbydou) (3)</a:t>
            </a:r>
          </a:p>
          <a:p>
            <a:r>
              <a:rPr lang="cs-CZ" sz="2800" dirty="0"/>
              <a:t>zpětná vazba, čte a </a:t>
            </a:r>
            <a:r>
              <a:rPr lang="cs-CZ" sz="2800" dirty="0" smtClean="0"/>
              <a:t>překládá, </a:t>
            </a:r>
            <a:r>
              <a:rPr lang="cs-CZ" sz="2800" dirty="0"/>
              <a:t>tvoří </a:t>
            </a:r>
            <a:r>
              <a:rPr lang="cs-CZ" sz="2800" dirty="0" smtClean="0"/>
              <a:t>věty se zbylými výrazy (4)</a:t>
            </a:r>
          </a:p>
          <a:p>
            <a:r>
              <a:rPr lang="cs-CZ" sz="2800" dirty="0" smtClean="0"/>
              <a:t>zakroužkuje výraz, který nepatří do řady (5)</a:t>
            </a:r>
          </a:p>
          <a:p>
            <a:r>
              <a:rPr lang="cs-CZ" sz="2800" dirty="0" smtClean="0"/>
              <a:t>řešení (6)</a:t>
            </a:r>
          </a:p>
          <a:p>
            <a:r>
              <a:rPr lang="cs-CZ" sz="2800" dirty="0"/>
              <a:t>rozhodne pravdivost tvrzení, opraví </a:t>
            </a:r>
            <a:r>
              <a:rPr lang="cs-CZ" sz="2800" dirty="0" smtClean="0"/>
              <a:t>chybné informace (7)</a:t>
            </a:r>
            <a:endParaRPr lang="cs-CZ" sz="2800" dirty="0"/>
          </a:p>
          <a:p>
            <a:r>
              <a:rPr lang="cs-CZ" sz="2800" dirty="0" smtClean="0"/>
              <a:t>hodnocení </a:t>
            </a:r>
            <a:r>
              <a:rPr lang="cs-CZ" sz="2800" dirty="0"/>
              <a:t>práce žáků, hodiny</a:t>
            </a:r>
            <a:endParaRPr lang="cs-CZ" sz="2800" dirty="0" smtClean="0"/>
          </a:p>
          <a:p>
            <a:endParaRPr lang="cs-CZ" sz="2800" dirty="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023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96</TotalTime>
  <Words>373</Words>
  <Application>Microsoft Office PowerPoint</Application>
  <PresentationFormat>Předvádění na obrazovce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Compound Pronouns / Adverbs</vt:lpstr>
      <vt:lpstr>Complete the sentences:</vt:lpstr>
      <vt:lpstr>Complete the sentences:</vt:lpstr>
      <vt:lpstr>Circle the odd one out and explain why:</vt:lpstr>
      <vt:lpstr>Circle the odd one out and explain why:</vt:lpstr>
      <vt:lpstr>True or false?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Compound Pronouns / Adverbs</dc:title>
  <dc:creator>ZŠ</dc:creator>
  <cp:lastModifiedBy>OEM</cp:lastModifiedBy>
  <cp:revision>10</cp:revision>
  <dcterms:created xsi:type="dcterms:W3CDTF">2011-11-21T16:35:44Z</dcterms:created>
  <dcterms:modified xsi:type="dcterms:W3CDTF">2012-07-01T10:50:33Z</dcterms:modified>
</cp:coreProperties>
</file>