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4" r:id="rId8"/>
    <p:sldId id="263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5CD0E-353E-4A2B-9A26-7022B95318A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BDFFD81-99BE-403A-B66D-637EF060A104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A9_43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Passive Voice – Further Practice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36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cs-CZ" smtClean="0"/>
              <a:t>The plants water / are watered twice a week.</a:t>
            </a:r>
          </a:p>
          <a:p>
            <a:r>
              <a:rPr lang="cs-CZ" smtClean="0"/>
              <a:t>We make / are made fire.</a:t>
            </a:r>
          </a:p>
          <a:p>
            <a:r>
              <a:rPr lang="cs-CZ" smtClean="0"/>
              <a:t>The bridge constructs / is constructed.</a:t>
            </a:r>
          </a:p>
          <a:p>
            <a:r>
              <a:rPr lang="cs-CZ" smtClean="0"/>
              <a:t>The cleaner sweeps / is swept the floor.</a:t>
            </a:r>
          </a:p>
          <a:p>
            <a:r>
              <a:rPr lang="cs-CZ" smtClean="0"/>
              <a:t>The passengers lift / are lifted in the elevator.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027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cs-CZ" smtClean="0"/>
              <a:t>The plants </a:t>
            </a:r>
            <a:r>
              <a:rPr lang="cs-CZ" strike="sngStrike" smtClean="0"/>
              <a:t>water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are watered </a:t>
            </a:r>
            <a:r>
              <a:rPr lang="cs-CZ" smtClean="0"/>
              <a:t>twice a week.</a:t>
            </a:r>
          </a:p>
          <a:p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make </a:t>
            </a:r>
            <a:r>
              <a:rPr lang="cs-CZ" smtClean="0"/>
              <a:t>/ </a:t>
            </a:r>
            <a:r>
              <a:rPr lang="cs-CZ" strike="sngStrike" smtClean="0"/>
              <a:t>are made</a:t>
            </a:r>
            <a:r>
              <a:rPr lang="cs-CZ" smtClean="0"/>
              <a:t> fire.</a:t>
            </a:r>
          </a:p>
          <a:p>
            <a:r>
              <a:rPr lang="cs-CZ" smtClean="0"/>
              <a:t>The bridge </a:t>
            </a:r>
            <a:r>
              <a:rPr lang="cs-CZ" strike="sngStrike" smtClean="0"/>
              <a:t>constructs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is constructed</a:t>
            </a:r>
            <a:r>
              <a:rPr lang="cs-CZ" smtClean="0"/>
              <a:t>.</a:t>
            </a:r>
          </a:p>
          <a:p>
            <a:r>
              <a:rPr lang="cs-CZ" smtClean="0"/>
              <a:t>The cleaner </a:t>
            </a:r>
            <a:r>
              <a:rPr lang="cs-CZ" smtClean="0">
                <a:solidFill>
                  <a:schemeClr val="accent1"/>
                </a:solidFill>
              </a:rPr>
              <a:t>sweeps </a:t>
            </a:r>
            <a:r>
              <a:rPr lang="cs-CZ" smtClean="0"/>
              <a:t>/ </a:t>
            </a:r>
            <a:r>
              <a:rPr lang="cs-CZ" strike="sngStrike" smtClean="0"/>
              <a:t>is swept</a:t>
            </a:r>
            <a:r>
              <a:rPr lang="cs-CZ" smtClean="0"/>
              <a:t> the floor.</a:t>
            </a:r>
          </a:p>
          <a:p>
            <a:r>
              <a:rPr lang="cs-CZ" smtClean="0"/>
              <a:t>The passengers </a:t>
            </a:r>
            <a:r>
              <a:rPr lang="cs-CZ" strike="sngStrike" smtClean="0"/>
              <a:t>lift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are lifted </a:t>
            </a:r>
            <a:r>
              <a:rPr lang="cs-CZ" smtClean="0"/>
              <a:t>in the elevator.</a:t>
            </a:r>
            <a:endParaRPr lang="cs-CZ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224899"/>
              </p:ext>
            </p:extLst>
          </p:nvPr>
        </p:nvGraphicFramePr>
        <p:xfrm>
          <a:off x="395536" y="5373216"/>
          <a:ext cx="828092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Now turn the sentences into the other voice:</a:t>
                      </a:r>
                      <a:endParaRPr kumimoji="0" lang="cs-CZ" altLang="en-US" sz="32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05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1136" y="116632"/>
            <a:ext cx="8928992" cy="1143000"/>
          </a:xfrm>
        </p:spPr>
        <p:txBody>
          <a:bodyPr>
            <a:noAutofit/>
          </a:bodyPr>
          <a:lstStyle/>
          <a:p>
            <a:r>
              <a:rPr lang="cs-CZ" altLang="en-US" sz="4000"/>
              <a:t>Now turn the sentences into the other voice:</a:t>
            </a:r>
            <a:endParaRPr lang="cs-CZ" altLang="en-US" sz="40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They water the plants twice a week.</a:t>
            </a:r>
          </a:p>
          <a:p>
            <a:r>
              <a:rPr lang="cs-CZ" smtClean="0">
                <a:solidFill>
                  <a:schemeClr val="accent1"/>
                </a:solidFill>
              </a:rPr>
              <a:t>Fire is made (by us).</a:t>
            </a:r>
          </a:p>
          <a:p>
            <a:r>
              <a:rPr lang="cs-CZ" smtClean="0">
                <a:solidFill>
                  <a:schemeClr val="accent1"/>
                </a:solidFill>
              </a:rPr>
              <a:t>They construct the bridge.</a:t>
            </a:r>
          </a:p>
          <a:p>
            <a:r>
              <a:rPr lang="cs-CZ" smtClean="0">
                <a:solidFill>
                  <a:schemeClr val="accent1"/>
                </a:solidFill>
              </a:rPr>
              <a:t>The floor is swept by the cleaner.</a:t>
            </a:r>
          </a:p>
          <a:p>
            <a:r>
              <a:rPr lang="cs-CZ" smtClean="0">
                <a:solidFill>
                  <a:schemeClr val="accent1"/>
                </a:solidFill>
              </a:rPr>
              <a:t>The elevator lifts the passengers.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48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The spiders are eaten by the flies.</a:t>
            </a:r>
          </a:p>
          <a:p>
            <a:r>
              <a:rPr lang="cs-CZ" smtClean="0"/>
              <a:t>The door is unlocking by the key.</a:t>
            </a:r>
          </a:p>
          <a:p>
            <a:r>
              <a:rPr lang="cs-CZ" smtClean="0"/>
              <a:t>I am forgotten my homework.</a:t>
            </a:r>
          </a:p>
          <a:p>
            <a:r>
              <a:rPr lang="cs-CZ" smtClean="0"/>
              <a:t>The texts study the pupils.</a:t>
            </a:r>
          </a:p>
          <a:p>
            <a:r>
              <a:rPr lang="cs-CZ" smtClean="0"/>
              <a:t>Furniture is maked from wood.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18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Correct the mistakes: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The </a:t>
            </a:r>
            <a:r>
              <a:rPr lang="cs-CZ" smtClean="0">
                <a:solidFill>
                  <a:schemeClr val="accent1"/>
                </a:solidFill>
              </a:rPr>
              <a:t>flies </a:t>
            </a:r>
            <a:r>
              <a:rPr lang="cs-CZ" smtClean="0"/>
              <a:t>are eaten by the </a:t>
            </a:r>
            <a:r>
              <a:rPr lang="cs-CZ" smtClean="0">
                <a:solidFill>
                  <a:schemeClr val="accent1"/>
                </a:solidFill>
              </a:rPr>
              <a:t>spiders</a:t>
            </a:r>
            <a:r>
              <a:rPr lang="cs-CZ" smtClean="0"/>
              <a:t>.</a:t>
            </a:r>
          </a:p>
          <a:p>
            <a:r>
              <a:rPr lang="cs-CZ" smtClean="0"/>
              <a:t>The door is unlock</a:t>
            </a:r>
            <a:r>
              <a:rPr lang="cs-CZ" smtClean="0">
                <a:solidFill>
                  <a:schemeClr val="accent1"/>
                </a:solidFill>
              </a:rPr>
              <a:t>ed</a:t>
            </a:r>
            <a:r>
              <a:rPr lang="cs-CZ" smtClean="0"/>
              <a:t> by the key.</a:t>
            </a:r>
          </a:p>
          <a:p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forgot</a:t>
            </a:r>
            <a:r>
              <a:rPr lang="cs-CZ" smtClean="0"/>
              <a:t> my homework.</a:t>
            </a:r>
          </a:p>
          <a:p>
            <a:r>
              <a:rPr lang="cs-CZ" smtClean="0"/>
              <a:t>The texts 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studied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by </a:t>
            </a:r>
            <a:r>
              <a:rPr lang="cs-CZ" smtClean="0"/>
              <a:t>the pupils.</a:t>
            </a:r>
          </a:p>
          <a:p>
            <a:r>
              <a:rPr lang="cs-CZ" smtClean="0"/>
              <a:t>Furniture is </a:t>
            </a:r>
            <a:r>
              <a:rPr lang="cs-CZ" smtClean="0">
                <a:solidFill>
                  <a:schemeClr val="accent1"/>
                </a:solidFill>
              </a:rPr>
              <a:t>made</a:t>
            </a:r>
            <a:r>
              <a:rPr lang="cs-CZ" smtClean="0"/>
              <a:t> from wood.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424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True or false?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320" y="1453134"/>
            <a:ext cx="9009698" cy="540486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passive voice = to be + past participle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can make passive only in present.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The result is more important than the person.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>
                <a:latin typeface="Times New Roman" pitchFamily="18" charset="0"/>
                <a:cs typeface="Times New Roman" pitchFamily="18" charset="0"/>
              </a:rPr>
              <a:t>We can make passive </a:t>
            </a:r>
            <a:r>
              <a:rPr lang="cs-CZ">
                <a:latin typeface="Times New Roman" pitchFamily="18" charset="0"/>
                <a:cs typeface="Times New Roman" pitchFamily="18" charset="0"/>
              </a:rPr>
              <a:t>only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with regular verbs.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can make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passive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in all tenses.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can make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passive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all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verbs.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322697" y="318181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322697" y="259703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322697" y="204286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322697" y="145809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9512" y="4065436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61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853136"/>
          </a:xfrm>
        </p:spPr>
        <p:txBody>
          <a:bodyPr>
            <a:noAutofit/>
          </a:bodyPr>
          <a:lstStyle/>
          <a:p>
            <a:r>
              <a:rPr lang="cs-CZ" dirty="0" smtClean="0"/>
              <a:t>Prohlubování učiva o trpném rodě:</a:t>
            </a:r>
          </a:p>
          <a:p>
            <a:r>
              <a:rPr lang="cs-CZ" dirty="0" smtClean="0"/>
              <a:t>Žák vybere vhodné slovo z nabízené dvojice výrazů, větu napíše. (2) Následně svoji práci zkontroluje.(3)</a:t>
            </a:r>
          </a:p>
          <a:p>
            <a:r>
              <a:rPr lang="cs-CZ" dirty="0" smtClean="0"/>
              <a:t>Stejné věty žák převede do činného rodu z </a:t>
            </a:r>
            <a:r>
              <a:rPr lang="cs-CZ" dirty="0" err="1" smtClean="0"/>
              <a:t>passiva</a:t>
            </a:r>
            <a:r>
              <a:rPr lang="cs-CZ" dirty="0" smtClean="0"/>
              <a:t>.(4)</a:t>
            </a:r>
          </a:p>
          <a:p>
            <a:r>
              <a:rPr lang="cs-CZ" dirty="0" smtClean="0"/>
              <a:t>Žák vyhledá a opraví chyby ve větách.(5) Svoji práci si porovná se </a:t>
            </a:r>
            <a:r>
              <a:rPr lang="cs-CZ" dirty="0" err="1" smtClean="0"/>
              <a:t>slidem</a:t>
            </a:r>
            <a:r>
              <a:rPr lang="cs-CZ" smtClean="0"/>
              <a:t>.(6</a:t>
            </a:r>
            <a:r>
              <a:rPr lang="cs-CZ" smtClean="0"/>
              <a:t>)</a:t>
            </a:r>
          </a:p>
          <a:p>
            <a:r>
              <a:rPr lang="cs-CZ"/>
              <a:t>Žák rozhodne pravdivost tvrzení, opraví chybné </a:t>
            </a:r>
            <a:r>
              <a:rPr lang="cs-CZ"/>
              <a:t>informace</a:t>
            </a:r>
            <a:r>
              <a:rPr lang="cs-CZ" smtClean="0"/>
              <a:t>.(7)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841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03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44</TotalTime>
  <Words>378</Words>
  <Application>Microsoft Office PowerPoint</Application>
  <PresentationFormat>Předvádění na obrazovce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Choose the correct form:</vt:lpstr>
      <vt:lpstr>Choose the correct form:</vt:lpstr>
      <vt:lpstr>Now turn the sentences into the other voice:</vt:lpstr>
      <vt:lpstr>Correct the mistakes:</vt:lpstr>
      <vt:lpstr>Correct the mistakes:</vt:lpstr>
      <vt:lpstr>True or false?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Choose the correct form:</dc:title>
  <dc:creator>ZŠ</dc:creator>
  <cp:lastModifiedBy>ZŠ</cp:lastModifiedBy>
  <cp:revision>8</cp:revision>
  <dcterms:created xsi:type="dcterms:W3CDTF">2012-02-03T10:13:21Z</dcterms:created>
  <dcterms:modified xsi:type="dcterms:W3CDTF">2012-06-27T16:11:09Z</dcterms:modified>
</cp:coreProperties>
</file>