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01728-B205-4606-A204-0670B9C7436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F3488C1-2A4B-45FF-8E48-45850EF5F833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zařazuje </a:t>
            </a:r>
            <a:r>
              <a:rPr lang="cs-CZ" sz="1800">
                <a:solidFill>
                  <a:prstClr val="black"/>
                </a:solidFill>
              </a:rPr>
              <a:t>do slovní zásoby neznámé výrazy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Working with Adjectives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33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Turn the adjectives into nouns: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95536" y="1412776"/>
            <a:ext cx="2952328" cy="5184576"/>
          </a:xfrm>
        </p:spPr>
        <p:txBody>
          <a:bodyPr>
            <a:noAutofit/>
          </a:bodyPr>
          <a:lstStyle/>
          <a:p>
            <a:r>
              <a:rPr lang="cs-CZ" smtClean="0"/>
              <a:t>optimistic</a:t>
            </a:r>
          </a:p>
          <a:p>
            <a:r>
              <a:rPr lang="cs-CZ" smtClean="0"/>
              <a:t>possible</a:t>
            </a:r>
          </a:p>
          <a:p>
            <a:r>
              <a:rPr lang="cs-CZ" smtClean="0"/>
              <a:t>selfish</a:t>
            </a:r>
          </a:p>
          <a:p>
            <a:r>
              <a:rPr lang="cs-CZ" smtClean="0"/>
              <a:t>reliable</a:t>
            </a:r>
          </a:p>
          <a:p>
            <a:r>
              <a:rPr lang="cs-CZ" smtClean="0"/>
              <a:t>violent</a:t>
            </a:r>
          </a:p>
          <a:p>
            <a:r>
              <a:rPr lang="cs-CZ" smtClean="0"/>
              <a:t>strong</a:t>
            </a:r>
          </a:p>
          <a:p>
            <a:r>
              <a:rPr lang="cs-CZ" smtClean="0"/>
              <a:t>warm</a:t>
            </a:r>
          </a:p>
          <a:p>
            <a:r>
              <a:rPr lang="cs-CZ" smtClean="0"/>
              <a:t>proud</a:t>
            </a:r>
          </a:p>
          <a:p>
            <a:r>
              <a:rPr lang="cs-CZ" smtClean="0"/>
              <a:t>ill</a:t>
            </a: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2879812" y="140842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optimist / optimism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879812" y="197580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possibility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879812" y="256058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selfishness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904927" y="3145357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reliability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879812" y="3740397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violence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904927" y="4325172"/>
            <a:ext cx="169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strength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04927" y="490994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warmth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2911898" y="549240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pride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2911898" y="6077183"/>
            <a:ext cx="1475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illness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9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nouns out of nouns or verbs: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2242592" cy="5328592"/>
          </a:xfrm>
        </p:spPr>
        <p:txBody>
          <a:bodyPr>
            <a:noAutofit/>
          </a:bodyPr>
          <a:lstStyle/>
          <a:p>
            <a:r>
              <a:rPr lang="cs-CZ" smtClean="0"/>
              <a:t>build</a:t>
            </a:r>
          </a:p>
          <a:p>
            <a:r>
              <a:rPr lang="cs-CZ" smtClean="0"/>
              <a:t>study</a:t>
            </a:r>
          </a:p>
          <a:p>
            <a:r>
              <a:rPr lang="cs-CZ" smtClean="0"/>
              <a:t>law</a:t>
            </a:r>
          </a:p>
          <a:p>
            <a:r>
              <a:rPr lang="cs-CZ" smtClean="0"/>
              <a:t>library</a:t>
            </a:r>
          </a:p>
          <a:p>
            <a:r>
              <a:rPr lang="cs-CZ" smtClean="0"/>
              <a:t>terror</a:t>
            </a:r>
          </a:p>
          <a:p>
            <a:r>
              <a:rPr lang="cs-CZ" smtClean="0"/>
              <a:t>manage</a:t>
            </a:r>
          </a:p>
          <a:p>
            <a:r>
              <a:rPr lang="cs-CZ" smtClean="0"/>
              <a:t>piano</a:t>
            </a:r>
          </a:p>
          <a:p>
            <a:r>
              <a:rPr lang="cs-CZ" smtClean="0"/>
              <a:t>survive</a:t>
            </a:r>
          </a:p>
          <a:p>
            <a:r>
              <a:rPr lang="cs-CZ" smtClean="0"/>
              <a:t>collect</a:t>
            </a:r>
          </a:p>
          <a:p>
            <a:r>
              <a:rPr lang="cs-CZ" smtClean="0"/>
              <a:t>chemistry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771800" y="1340768"/>
            <a:ext cx="2952328" cy="5256584"/>
          </a:xfrm>
        </p:spPr>
        <p:txBody>
          <a:bodyPr>
            <a:normAutofit/>
          </a:bodyPr>
          <a:lstStyle/>
          <a:p>
            <a:r>
              <a:rPr lang="cs-CZ" smtClean="0"/>
              <a:t>– 2 letters</a:t>
            </a:r>
          </a:p>
          <a:p>
            <a:r>
              <a:rPr lang="cs-CZ" smtClean="0"/>
              <a:t>– 1 letter + -or</a:t>
            </a:r>
          </a:p>
          <a:p>
            <a:r>
              <a:rPr lang="cs-CZ"/>
              <a:t>– 1 letter </a:t>
            </a:r>
            <a:r>
              <a:rPr lang="cs-CZ" smtClean="0"/>
              <a:t>+ -er</a:t>
            </a:r>
          </a:p>
          <a:p>
            <a:r>
              <a:rPr lang="cs-CZ" smtClean="0"/>
              <a:t>+ -er</a:t>
            </a:r>
          </a:p>
          <a:p>
            <a:r>
              <a:rPr lang="cs-CZ"/>
              <a:t>– 1 letter </a:t>
            </a:r>
            <a:r>
              <a:rPr lang="cs-CZ" smtClean="0"/>
              <a:t>+ -ian</a:t>
            </a:r>
          </a:p>
          <a:p>
            <a:r>
              <a:rPr lang="cs-CZ" smtClean="0"/>
              <a:t>+ -ist</a:t>
            </a:r>
          </a:p>
          <a:p>
            <a:r>
              <a:rPr lang="cs-CZ" smtClean="0"/>
              <a:t>– 1 letter + -ent</a:t>
            </a:r>
          </a:p>
          <a:p>
            <a:r>
              <a:rPr lang="cs-CZ"/>
              <a:t>– 1 letter </a:t>
            </a:r>
            <a:r>
              <a:rPr lang="cs-CZ" smtClean="0"/>
              <a:t>+ -ist</a:t>
            </a:r>
          </a:p>
          <a:p>
            <a:r>
              <a:rPr lang="cs-CZ" smtClean="0"/>
              <a:t>+ -ion</a:t>
            </a:r>
          </a:p>
          <a:p>
            <a:r>
              <a:rPr lang="cs-CZ" smtClean="0"/>
              <a:t>+ -yer</a:t>
            </a: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6372200" y="1340768"/>
            <a:ext cx="1331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builder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372200" y="177281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student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372200" y="227171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lawyer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372200" y="28286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librarian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372200" y="3374407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terrorist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6372200" y="3916149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manager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372200" y="43651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pianist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6372200" y="489095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survivor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372200" y="540629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collection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6372200" y="5929519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chemist</a:t>
            </a:r>
            <a:endParaRPr lang="cs-CZ" sz="2800">
              <a:solidFill>
                <a:schemeClr val="accent1"/>
              </a:solidFill>
            </a:endParaRPr>
          </a:p>
        </p:txBody>
      </p:sp>
      <p:cxnSp>
        <p:nvCxnSpPr>
          <p:cNvPr id="18" name="Přímá spojnice 17"/>
          <p:cNvCxnSpPr/>
          <p:nvPr/>
        </p:nvCxnSpPr>
        <p:spPr>
          <a:xfrm flipV="1">
            <a:off x="1985716" y="2149027"/>
            <a:ext cx="858092" cy="308017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1691680" y="2149027"/>
            <a:ext cx="1224136" cy="26481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1917279" y="5704361"/>
            <a:ext cx="99853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2328096" y="1632374"/>
            <a:ext cx="515712" cy="46285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1753230" y="4695364"/>
            <a:ext cx="1090578" cy="5338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 flipV="1">
            <a:off x="2042025" y="2647966"/>
            <a:ext cx="801783" cy="15628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1697442" y="3692043"/>
            <a:ext cx="1146366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>
            <a:off x="1691680" y="1632374"/>
            <a:ext cx="1152128" cy="14578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1846548" y="3145807"/>
            <a:ext cx="997260" cy="5462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1463080" y="2647966"/>
            <a:ext cx="1380728" cy="35431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73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with adjectives made from verbs in brackets: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925144"/>
          </a:xfrm>
        </p:spPr>
        <p:txBody>
          <a:bodyPr/>
          <a:lstStyle/>
          <a:p>
            <a:r>
              <a:rPr lang="cs-CZ" smtClean="0"/>
              <a:t>My grandpa is still very …… at the age of 75. (act)</a:t>
            </a:r>
          </a:p>
          <a:p>
            <a:r>
              <a:rPr lang="cs-CZ" smtClean="0"/>
              <a:t>We didn´t watch that …… film. (bore)</a:t>
            </a:r>
          </a:p>
          <a:p>
            <a:r>
              <a:rPr lang="cs-CZ" smtClean="0"/>
              <a:t>We are ……. Let´s go to the disco. (bore)</a:t>
            </a:r>
          </a:p>
          <a:p>
            <a:r>
              <a:rPr lang="cs-CZ" smtClean="0"/>
              <a:t>Be ……, the kids are sleeping. (care)</a:t>
            </a:r>
          </a:p>
          <a:p>
            <a:r>
              <a:rPr lang="cs-CZ" smtClean="0"/>
              <a:t>The story about the crime was very …….(excite)</a:t>
            </a:r>
          </a:p>
          <a:p>
            <a:r>
              <a:rPr lang="cs-CZ" smtClean="0"/>
              <a:t>Lucy is very ……, she has a lot of ideas. (create)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458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sentences with adjectives made from verbs in brackets: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925144"/>
          </a:xfrm>
        </p:spPr>
        <p:txBody>
          <a:bodyPr/>
          <a:lstStyle/>
          <a:p>
            <a:r>
              <a:rPr lang="cs-CZ" smtClean="0"/>
              <a:t>My grandpa is still very </a:t>
            </a:r>
            <a:r>
              <a:rPr lang="cs-CZ" smtClean="0">
                <a:solidFill>
                  <a:schemeClr val="accent1"/>
                </a:solidFill>
              </a:rPr>
              <a:t>active</a:t>
            </a:r>
            <a:r>
              <a:rPr lang="cs-CZ" smtClean="0"/>
              <a:t> at the age of 75. </a:t>
            </a:r>
          </a:p>
          <a:p>
            <a:r>
              <a:rPr lang="cs-CZ" smtClean="0"/>
              <a:t>We didn´t watch that </a:t>
            </a:r>
            <a:r>
              <a:rPr lang="cs-CZ" smtClean="0">
                <a:solidFill>
                  <a:schemeClr val="accent1"/>
                </a:solidFill>
              </a:rPr>
              <a:t>boring</a:t>
            </a:r>
            <a:r>
              <a:rPr lang="cs-CZ" smtClean="0"/>
              <a:t> film.</a:t>
            </a:r>
          </a:p>
          <a:p>
            <a:r>
              <a:rPr lang="cs-CZ" smtClean="0"/>
              <a:t>We are </a:t>
            </a:r>
            <a:r>
              <a:rPr lang="cs-CZ" smtClean="0">
                <a:solidFill>
                  <a:schemeClr val="accent1"/>
                </a:solidFill>
              </a:rPr>
              <a:t>bored</a:t>
            </a:r>
            <a:r>
              <a:rPr lang="cs-CZ" smtClean="0"/>
              <a:t>. Let´s go to the disco.</a:t>
            </a:r>
          </a:p>
          <a:p>
            <a:r>
              <a:rPr lang="cs-CZ" smtClean="0"/>
              <a:t>Be </a:t>
            </a:r>
            <a:r>
              <a:rPr lang="cs-CZ" smtClean="0">
                <a:solidFill>
                  <a:schemeClr val="accent1"/>
                </a:solidFill>
              </a:rPr>
              <a:t>careful</a:t>
            </a:r>
            <a:r>
              <a:rPr lang="cs-CZ" smtClean="0"/>
              <a:t>, the kids are sleeping. </a:t>
            </a:r>
          </a:p>
          <a:p>
            <a:r>
              <a:rPr lang="cs-CZ" smtClean="0"/>
              <a:t>The story about the crime was very </a:t>
            </a:r>
            <a:r>
              <a:rPr lang="cs-CZ" smtClean="0">
                <a:solidFill>
                  <a:schemeClr val="accent1"/>
                </a:solidFill>
              </a:rPr>
              <a:t>exciting</a:t>
            </a:r>
            <a:r>
              <a:rPr lang="cs-CZ" smtClean="0"/>
              <a:t>.</a:t>
            </a:r>
          </a:p>
          <a:p>
            <a:r>
              <a:rPr lang="cs-CZ" smtClean="0"/>
              <a:t>Lucy is very </a:t>
            </a:r>
            <a:r>
              <a:rPr lang="cs-CZ" smtClean="0">
                <a:solidFill>
                  <a:schemeClr val="accent1"/>
                </a:solidFill>
              </a:rPr>
              <a:t>creative</a:t>
            </a:r>
            <a:r>
              <a:rPr lang="cs-CZ" smtClean="0"/>
              <a:t>, she has a lot of ideas.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843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Find the items in the sentences </a:t>
            </a:r>
            <a:br>
              <a:rPr lang="cs-CZ" sz="4000" smtClean="0"/>
            </a:br>
            <a:r>
              <a:rPr lang="cs-CZ" sz="4000" smtClean="0"/>
              <a:t>and match the pictures: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r>
              <a:rPr lang="cs-CZ" smtClean="0"/>
              <a:t>I´d like to drink some wine, Shiraz or Chardonnay.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There is also a post office.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left my comb at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Could you cut a piece of cheese for me?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You must show Ernest the pictures.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He came to welcome us at home.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5677952" y="1700808"/>
            <a:ext cx="1008112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861810" y="3933056"/>
            <a:ext cx="774086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231381" y="5157192"/>
            <a:ext cx="1008112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339752" y="4509120"/>
            <a:ext cx="1368152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879812" y="3356992"/>
            <a:ext cx="972108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2411760" y="2742456"/>
            <a:ext cx="936104" cy="432048"/>
          </a:xfrm>
          <a:prstGeom prst="rect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4" descr="#໼&quot;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05264"/>
            <a:ext cx="9906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16" y="5808985"/>
            <a:ext cx="1113377" cy="65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169" y="5392413"/>
            <a:ext cx="730511" cy="113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653" y="5606003"/>
            <a:ext cx="745232" cy="105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774" y="5666307"/>
            <a:ext cx="1009650" cy="76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501" y="5531674"/>
            <a:ext cx="1111572" cy="103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96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8437E-6 C 0.00937 -0.00394 0.01336 -0.01434 0.02118 -0.02244 C 0.03159 -0.03308 0.04427 -0.03562 0.05503 -0.0451 C 0.06823 -0.0569 0.08246 -0.07771 0.09583 -0.08627 C 0.10972 -0.10546 0.11927 -0.12558 0.12968 -0.14825 C 0.1302 -0.15079 0.13038 -0.15334 0.13107 -0.15565 C 0.13177 -0.15773 0.13333 -0.15935 0.13385 -0.16143 C 0.13663 -0.17276 0.13732 -0.18548 0.13941 -0.19704 C 0.14062 -0.22387 0.13888 -0.25556 0.14513 -0.28146 C 0.14704 -0.32933 0.16284 -0.41582 0.14236 -0.44473 C 0.13715 -0.46323 0.14548 -0.43687 0.13663 -0.45398 C 0.12882 -0.46925 0.13541 -0.47179 0.12812 -0.46716 " pathEditMode="relative" rAng="0" ptsTypes="fffffffffffA">
                                      <p:cBhvr>
                                        <p:cTn id="1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2" y="-235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04949 C 0.02466 -0.05504 0.029 -0.05504 0.03334 -0.06083 C 0.03455 -0.06244 0.0349 -0.06476 0.03611 -0.06638 C 0.04184 -0.07401 0.05104 -0.07748 0.05868 -0.07956 C 0.06754 -0.08696 0.06754 -0.08719 0.07986 -0.08904 C 0.09271 -0.09945 0.10764 -0.10384 0.12205 -0.10962 C 0.13004 -0.11286 0.13785 -0.11841 0.14601 -0.12095 C 0.16459 -0.12674 0.18282 -0.13367 0.20104 -0.14154 C 0.2165 -0.15819 0.20035 -0.14292 0.21372 -0.15079 C 0.21528 -0.15171 0.21667 -0.15333 0.21788 -0.15472 C 0.21945 -0.15634 0.22032 -0.15911 0.22205 -0.16027 C 0.22413 -0.16166 0.22674 -0.16143 0.22917 -0.16212 C 0.23629 -0.16929 0.24445 -0.17253 0.25174 -0.179 C 0.26736 -0.19311 0.25104 -0.18155 0.26441 -0.19033 C 0.26979 -0.20097 0.26493 -0.19242 0.2757 -0.20537 C 0.28334 -0.21462 0.29063 -0.22618 0.2967 -0.23728 C 0.30469 -0.25162 0.31129 -0.26781 0.32066 -0.2803 C 0.32431 -0.29024 0.32327 -0.28862 0.32917 -0.29903 C 0.33229 -0.30481 0.33907 -0.31591 0.33907 -0.31591 C 0.34045 -0.32146 0.34115 -0.32748 0.34323 -0.3328 C 0.34549 -0.33835 0.35174 -0.34783 0.35174 -0.34783 C 0.35295 -0.35199 0.35521 -0.36055 0.35729 -0.36471 C 0.3599 -0.37003 0.3658 -0.37974 0.3658 -0.37974 C 0.37066 -0.39917 0.36684 -0.39246 0.37413 -0.40218 C 0.37379 -0.41952 0.37778 -0.49075 0.36007 -0.51295 C 0.35139 -0.50509 0.35504 -0.50555 0.35018 -0.50555 " pathEditMode="relative" ptsTypes="fffffffffffffffffffffffffA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2 -0.05504 C 0.03802 -0.06684 0.06164 -0.06453 0.08091 -0.06615 C 0.11962 -0.0791 0.16007 -0.07632 0.20052 -0.07748 C 0.21007 -0.08072 0.2191 -0.08303 0.22882 -0.08488 C 0.23368 -0.0895 0.23907 -0.09089 0.24427 -0.09436 C 0.25052 -0.09852 0.25625 -0.10477 0.2625 -0.10939 C 0.26493 -0.11124 0.26719 -0.11332 0.26962 -0.11494 C 0.27414 -0.11772 0.28368 -0.12257 0.28368 -0.12257 C 0.28976 -0.13067 0.29254 -0.12697 0.29914 -0.13183 C 0.31164 -0.14084 0.32448 -0.15264 0.33854 -0.15634 C 0.34983 -0.16744 0.33941 -0.1575 0.35834 -0.17322 C 0.36129 -0.17553 0.36684 -0.18062 0.36684 -0.18062 C 0.37414 -0.19566 0.36424 -0.17785 0.37518 -0.18825 C 0.37709 -0.1901 0.37778 -0.19357 0.37952 -0.19566 C 0.38282 -0.19982 0.38733 -0.20306 0.3908 -0.20699 C 0.39966 -0.21693 0.4066 -0.23196 0.4132 -0.24445 C 0.4158 -0.25463 0.41302 -0.24584 0.41893 -0.25763 C 0.42292 -0.2655 0.42639 -0.27382 0.43021 -0.28192 C 0.43664 -0.29556 0.44601 -0.3062 0.45278 -0.31961 C 0.45556 -0.32493 0.4625 -0.32887 0.4625 -0.3365 C 0.4625 -0.34829 0.4625 -0.36032 0.4625 -0.37211 " pathEditMode="relative" ptsTypes="ffffffffffffffffffff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96 -0.03191 C 0.05677 -0.04741 0.04635 -0.02914 0.05607 -0.03932 C 0.0592 -0.04255 0.06441 -0.05065 0.06441 -0.05065 C 0.06753 -0.06314 0.06493 -0.05365 0.07291 -0.07493 C 0.07378 -0.07747 0.07482 -0.08002 0.07569 -0.08256 C 0.07656 -0.08511 0.07847 -0.08996 0.07847 -0.08996 C 0.08177 -0.10893 0.08003 -0.10129 0.08281 -0.11263 C 0.08229 -0.1383 0.08229 -0.16374 0.08142 -0.18941 C 0.08107 -0.19866 0.07569 -0.20698 0.07153 -0.21392 C 0.06805 -0.21994 0.06528 -0.2271 0.06163 -0.23265 C 0.05017 -0.25 0.03611 -0.26203 0.02083 -0.27197 C 0.01528 -0.27567 0.00885 -0.2833 0.00243 -0.2833 " pathEditMode="relative" ptsTypes="fffffffffffA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66 -0.0828 C -0.00052 -0.09182 -0.02743 -0.08049 0.03143 -0.08673 C 0.0375 -0.08742 0.04427 -0.09436 0.04983 -0.09783 C 0.05347 -0.10014 0.05903 -0.10084 0.0625 -0.10153 C 0.07188 -0.11032 0.0849 -0.11471 0.09618 -0.11656 C 0.09757 -0.11726 0.09913 -0.11749 0.10052 -0.11841 C 0.10208 -0.11934 0.10313 -0.12165 0.10469 -0.12234 C 0.10833 -0.12419 0.1125 -0.12373 0.11597 -0.12604 C 0.12934 -0.13483 0.14271 -0.14131 0.15538 -0.15218 C 0.16077 -0.1568 0.15538 -0.15542 0.16111 -0.15981 C 0.16528 -0.16305 0.16858 -0.16536 0.1724 -0.16929 C 0.175 -0.17207 0.18073 -0.17669 0.18073 -0.17669 C 0.18125 -0.17854 0.18143 -0.18062 0.18212 -0.18224 C 0.18542 -0.18941 0.18507 -0.1834 0.18507 -0.18802 " pathEditMode="relative" ptsTypes="fffffffffffffA">
                                      <p:cBhvr>
                                        <p:cTn id="4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66 -0.03723 C 0.0349 -0.04533 0.04375 -0.03215 0.05382 -0.03007 C 0.06285 -0.02845 0.07171 -0.02798 0.08056 -0.02683 C 0.0948 -0.00971 0.09184 -0.00763 0.10851 -0.00324 C 0.1375 0.02012 0.17362 0.01179 0.20226 0.01341 C 0.21528 0.01619 0.22848 0.02035 0.24167 0.02336 C 0.25 0.03076 0.24393 0.0259 0.25834 0.037 C 0.25973 0.03816 0.2625 0.04024 0.2625 0.0407 C 0.29028 0.037 0.29618 0.0562 0.29618 0.00023 " pathEditMode="relative" rAng="0" ptsTypes="ffffffffA">
                                      <p:cBhvr>
                                        <p:cTn id="5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4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Práce s přídavnými jmény – žák tvoří k přídavným jménům tvar podstatného jména.(2)</a:t>
            </a:r>
          </a:p>
          <a:p>
            <a:r>
              <a:rPr lang="cs-CZ" dirty="0" smtClean="0"/>
              <a:t>Tvorba </a:t>
            </a:r>
            <a:r>
              <a:rPr lang="cs-CZ" dirty="0" err="1" smtClean="0"/>
              <a:t>podst</a:t>
            </a:r>
            <a:r>
              <a:rPr lang="cs-CZ" dirty="0" smtClean="0"/>
              <a:t>. jmen – profesí – pomocí koncovek tvoří žák slovo vyjadřující profesi.(3)</a:t>
            </a:r>
          </a:p>
          <a:p>
            <a:r>
              <a:rPr lang="cs-CZ" dirty="0" smtClean="0"/>
              <a:t>Tvoření příd. jmen od sloves nebo </a:t>
            </a:r>
            <a:r>
              <a:rPr lang="cs-CZ" dirty="0" err="1" smtClean="0"/>
              <a:t>podst</a:t>
            </a:r>
            <a:r>
              <a:rPr lang="cs-CZ" dirty="0" smtClean="0"/>
              <a:t>. jmen – žák doplňuje věty vhodnou formou slova.</a:t>
            </a:r>
            <a:br>
              <a:rPr lang="cs-CZ" dirty="0" smtClean="0"/>
            </a:br>
            <a:r>
              <a:rPr lang="cs-CZ" dirty="0" smtClean="0"/>
              <a:t>(4-5)</a:t>
            </a:r>
          </a:p>
          <a:p>
            <a:r>
              <a:rPr lang="cs-CZ" dirty="0" smtClean="0"/>
              <a:t>Vyhledávání nových slov – ve větách hledá žák nové slovo, vodítkem jsou mu obrázky pod </a:t>
            </a:r>
            <a:r>
              <a:rPr lang="cs-CZ" smtClean="0"/>
              <a:t>větami.(6)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35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54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184</TotalTime>
  <Words>341</Words>
  <Application>Microsoft Office PowerPoint</Application>
  <PresentationFormat>Předvádění na obrazovce (4:3)</PresentationFormat>
  <Paragraphs>83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Turn the adjectives into nouns:</vt:lpstr>
      <vt:lpstr>Make nouns out of nouns or verbs:</vt:lpstr>
      <vt:lpstr>Complete the sentences with adjectives made from verbs in brackets:</vt:lpstr>
      <vt:lpstr>Complete the sentences with adjectives made from verbs in brackets:</vt:lpstr>
      <vt:lpstr>Find the items in the sentences  and match the pictures: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Make the adjectives to nouns:</dc:title>
  <dc:creator>ZŠ</dc:creator>
  <cp:lastModifiedBy>Zeměpis</cp:lastModifiedBy>
  <cp:revision>15</cp:revision>
  <dcterms:created xsi:type="dcterms:W3CDTF">2012-02-08T17:33:35Z</dcterms:created>
  <dcterms:modified xsi:type="dcterms:W3CDTF">2012-06-24T09:47:36Z</dcterms:modified>
</cp:coreProperties>
</file>