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5" r:id="rId9"/>
    <p:sldId id="264" r:id="rId10"/>
    <p:sldId id="262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E1665-AD91-496E-8901-5D8997CDB7D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FE8D-250F-4E1F-912C-431C8DC8EE30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E1665-AD91-496E-8901-5D8997CDB7D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FE8D-250F-4E1F-912C-431C8DC8EE3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E1665-AD91-496E-8901-5D8997CDB7D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FE8D-250F-4E1F-912C-431C8DC8EE3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E1665-AD91-496E-8901-5D8997CDB7D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FE8D-250F-4E1F-912C-431C8DC8EE3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E1665-AD91-496E-8901-5D8997CDB7D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FE8D-250F-4E1F-912C-431C8DC8EE30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E1665-AD91-496E-8901-5D8997CDB7D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FE8D-250F-4E1F-912C-431C8DC8EE3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E1665-AD91-496E-8901-5D8997CDB7D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FE8D-250F-4E1F-912C-431C8DC8EE3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E1665-AD91-496E-8901-5D8997CDB7D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FE8D-250F-4E1F-912C-431C8DC8EE3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E1665-AD91-496E-8901-5D8997CDB7D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FE8D-250F-4E1F-912C-431C8DC8EE3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E1665-AD91-496E-8901-5D8997CDB7D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FE8D-250F-4E1F-912C-431C8DC8EE3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E1665-AD91-496E-8901-5D8997CDB7D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FE8D-250F-4E1F-912C-431C8DC8EE30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0E1665-AD91-496E-8901-5D8997CDB7D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EF42FE8D-250F-4E1F-912C-431C8DC8EE30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BAT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A9_57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Verb Forms Revision I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9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dirty="0" err="1" smtClean="0">
                <a:solidFill>
                  <a:prstClr val="black"/>
                </a:solidFill>
              </a:rPr>
              <a:t>Autor</a:t>
            </a:r>
            <a:r>
              <a:rPr lang="en-US" sz="1200" dirty="0" smtClean="0">
                <a:solidFill>
                  <a:prstClr val="black"/>
                </a:solidFill>
              </a:rPr>
              <a:t>: Mgr. </a:t>
            </a:r>
            <a:r>
              <a:rPr lang="cs-CZ" sz="1200">
                <a:solidFill>
                  <a:prstClr val="black"/>
                </a:solidFill>
              </a:rPr>
              <a:t>J</a:t>
            </a:r>
            <a:r>
              <a:rPr lang="cs-CZ" sz="1200" smtClean="0">
                <a:solidFill>
                  <a:prstClr val="black"/>
                </a:solidFill>
              </a:rPr>
              <a:t>ana  Batelková, únor 2012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326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Bourke, K.: Matrix Tests, OUP, 2001</a:t>
            </a:r>
          </a:p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922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Choose the correct words: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</p:spPr>
        <p:txBody>
          <a:bodyPr/>
          <a:lstStyle/>
          <a:p>
            <a:r>
              <a:rPr lang="cs-CZ" smtClean="0"/>
              <a:t>Have you been / Did you go to China last year?</a:t>
            </a:r>
          </a:p>
          <a:p>
            <a:r>
              <a:rPr lang="cs-CZ" smtClean="0"/>
              <a:t>I lived / have lived in this house since 1985.</a:t>
            </a:r>
          </a:p>
          <a:p>
            <a:r>
              <a:rPr lang="cs-CZ" smtClean="0"/>
              <a:t>You can´t be hungry! You just ate / have just eaten a big steak.</a:t>
            </a:r>
            <a:endParaRPr lang="cs-CZ"/>
          </a:p>
          <a:p>
            <a:r>
              <a:rPr lang="cs-CZ" smtClean="0"/>
              <a:t>Has she ever met / did she ever meet our president?</a:t>
            </a:r>
          </a:p>
          <a:p>
            <a:r>
              <a:rPr lang="cs-CZ" smtClean="0"/>
              <a:t>You haven´t finished / didn´t finish your homework yesterday.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417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Choose the correct words: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</p:spPr>
        <p:txBody>
          <a:bodyPr/>
          <a:lstStyle/>
          <a:p>
            <a:r>
              <a:rPr lang="cs-CZ" strike="sngStrike" smtClean="0"/>
              <a:t>Have you been </a:t>
            </a:r>
            <a:r>
              <a:rPr lang="cs-CZ" smtClean="0"/>
              <a:t>/ </a:t>
            </a:r>
            <a:r>
              <a:rPr lang="cs-CZ" smtClean="0">
                <a:solidFill>
                  <a:schemeClr val="accent1"/>
                </a:solidFill>
              </a:rPr>
              <a:t>Did you go </a:t>
            </a:r>
            <a:r>
              <a:rPr lang="cs-CZ" smtClean="0"/>
              <a:t>to China last year?</a:t>
            </a:r>
          </a:p>
          <a:p>
            <a:r>
              <a:rPr lang="cs-CZ" smtClean="0"/>
              <a:t>I </a:t>
            </a:r>
            <a:r>
              <a:rPr lang="cs-CZ" strike="sngStrike" smtClean="0"/>
              <a:t>lived</a:t>
            </a:r>
            <a:r>
              <a:rPr lang="cs-CZ" smtClean="0"/>
              <a:t> / </a:t>
            </a:r>
            <a:r>
              <a:rPr lang="cs-CZ" smtClean="0">
                <a:solidFill>
                  <a:schemeClr val="accent1"/>
                </a:solidFill>
              </a:rPr>
              <a:t>have lived </a:t>
            </a:r>
            <a:r>
              <a:rPr lang="cs-CZ" smtClean="0"/>
              <a:t>in this house since 1985.</a:t>
            </a:r>
          </a:p>
          <a:p>
            <a:r>
              <a:rPr lang="cs-CZ" smtClean="0"/>
              <a:t>You can´t be hungry! You </a:t>
            </a:r>
            <a:r>
              <a:rPr lang="cs-CZ" strike="sngStrike" smtClean="0"/>
              <a:t>just ate </a:t>
            </a:r>
            <a:r>
              <a:rPr lang="cs-CZ" smtClean="0"/>
              <a:t>/ </a:t>
            </a:r>
            <a:r>
              <a:rPr lang="cs-CZ" smtClean="0">
                <a:solidFill>
                  <a:schemeClr val="accent1"/>
                </a:solidFill>
              </a:rPr>
              <a:t>have just eaten </a:t>
            </a:r>
            <a:r>
              <a:rPr lang="cs-CZ" smtClean="0"/>
              <a:t>a big steak.</a:t>
            </a:r>
            <a:endParaRPr lang="cs-CZ"/>
          </a:p>
          <a:p>
            <a:r>
              <a:rPr lang="cs-CZ" smtClean="0">
                <a:solidFill>
                  <a:schemeClr val="accent1"/>
                </a:solidFill>
              </a:rPr>
              <a:t>Has she ever met </a:t>
            </a:r>
            <a:r>
              <a:rPr lang="cs-CZ" smtClean="0"/>
              <a:t>/ </a:t>
            </a:r>
            <a:r>
              <a:rPr lang="cs-CZ" strike="sngStrike" smtClean="0"/>
              <a:t>did she ever meet </a:t>
            </a:r>
            <a:r>
              <a:rPr lang="cs-CZ" smtClean="0"/>
              <a:t>our president?</a:t>
            </a:r>
          </a:p>
          <a:p>
            <a:r>
              <a:rPr lang="cs-CZ" smtClean="0"/>
              <a:t>You </a:t>
            </a:r>
            <a:r>
              <a:rPr lang="cs-CZ" strike="sngStrike" smtClean="0"/>
              <a:t>haven´t finished </a:t>
            </a:r>
            <a:r>
              <a:rPr lang="cs-CZ" smtClean="0"/>
              <a:t>/ </a:t>
            </a:r>
            <a:r>
              <a:rPr lang="cs-CZ" smtClean="0">
                <a:solidFill>
                  <a:schemeClr val="accent1"/>
                </a:solidFill>
              </a:rPr>
              <a:t>didn´t finish </a:t>
            </a:r>
            <a:r>
              <a:rPr lang="cs-CZ" smtClean="0"/>
              <a:t>your homework yesterday.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748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Rewrite in passive voice: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328592"/>
          </a:xfrm>
        </p:spPr>
        <p:txBody>
          <a:bodyPr>
            <a:normAutofit lnSpcReduction="10000"/>
          </a:bodyPr>
          <a:lstStyle/>
          <a:p>
            <a:r>
              <a:rPr lang="cs-CZ" smtClean="0"/>
              <a:t>People use the Internet for getting information.</a:t>
            </a:r>
            <a:br>
              <a:rPr lang="cs-CZ" smtClean="0"/>
            </a:br>
            <a:r>
              <a:rPr lang="cs-CZ" smtClean="0"/>
              <a:t>The Internet ………………………</a:t>
            </a:r>
          </a:p>
          <a:p>
            <a:r>
              <a:rPr lang="cs-CZ" smtClean="0"/>
              <a:t>People have sent me many e-mails.</a:t>
            </a:r>
            <a:br>
              <a:rPr lang="cs-CZ" smtClean="0"/>
            </a:br>
            <a:r>
              <a:rPr lang="cs-CZ" smtClean="0"/>
              <a:t>I </a:t>
            </a:r>
            <a:r>
              <a:rPr lang="cs-CZ"/>
              <a:t>………………………</a:t>
            </a:r>
          </a:p>
          <a:p>
            <a:r>
              <a:rPr lang="cs-CZ" smtClean="0"/>
              <a:t>E-mail is replacing traditional letters.</a:t>
            </a:r>
            <a:r>
              <a:rPr lang="cs-CZ"/>
              <a:t/>
            </a:r>
            <a:br>
              <a:rPr lang="cs-CZ"/>
            </a:br>
            <a:r>
              <a:rPr lang="cs-CZ" smtClean="0"/>
              <a:t>Letters </a:t>
            </a:r>
            <a:r>
              <a:rPr lang="cs-CZ"/>
              <a:t>………………………</a:t>
            </a:r>
          </a:p>
          <a:p>
            <a:r>
              <a:rPr lang="cs-CZ"/>
              <a:t>Coppola created his latest film last year.</a:t>
            </a:r>
            <a:br>
              <a:rPr lang="cs-CZ"/>
            </a:br>
            <a:r>
              <a:rPr lang="cs-CZ"/>
              <a:t>Coppola´s latest film </a:t>
            </a:r>
            <a:r>
              <a:rPr lang="cs-CZ" smtClean="0"/>
              <a:t>………………………</a:t>
            </a:r>
          </a:p>
          <a:p>
            <a:r>
              <a:rPr lang="cs-CZ" smtClean="0"/>
              <a:t>The critics describe it as a masterpiece.</a:t>
            </a:r>
            <a:br>
              <a:rPr lang="cs-CZ" smtClean="0"/>
            </a:br>
            <a:r>
              <a:rPr lang="cs-CZ" smtClean="0"/>
              <a:t>It ………………………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550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Rewrite in passive voice: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328592"/>
          </a:xfrm>
        </p:spPr>
        <p:txBody>
          <a:bodyPr>
            <a:normAutofit lnSpcReduction="10000"/>
          </a:bodyPr>
          <a:lstStyle/>
          <a:p>
            <a:r>
              <a:rPr lang="cs-CZ"/>
              <a:t>People use the Internet for getting information.</a:t>
            </a:r>
            <a:br>
              <a:rPr lang="cs-CZ"/>
            </a:br>
            <a:r>
              <a:rPr lang="cs-CZ"/>
              <a:t>The Internet </a:t>
            </a:r>
            <a:r>
              <a:rPr lang="cs-CZ" smtClean="0">
                <a:solidFill>
                  <a:schemeClr val="accent1"/>
                </a:solidFill>
              </a:rPr>
              <a:t>is used for </a:t>
            </a:r>
            <a:r>
              <a:rPr lang="cs-CZ">
                <a:solidFill>
                  <a:schemeClr val="accent1"/>
                </a:solidFill>
              </a:rPr>
              <a:t>getting </a:t>
            </a:r>
            <a:r>
              <a:rPr lang="cs-CZ" smtClean="0">
                <a:solidFill>
                  <a:schemeClr val="accent1"/>
                </a:solidFill>
              </a:rPr>
              <a:t>information</a:t>
            </a:r>
            <a:r>
              <a:rPr lang="cs-CZ" smtClean="0"/>
              <a:t>.</a:t>
            </a:r>
          </a:p>
          <a:p>
            <a:r>
              <a:rPr lang="cs-CZ" smtClean="0"/>
              <a:t>People have sent me many e-mails.</a:t>
            </a:r>
            <a:br>
              <a:rPr lang="cs-CZ" smtClean="0"/>
            </a:br>
            <a:r>
              <a:rPr lang="cs-CZ" smtClean="0"/>
              <a:t>I </a:t>
            </a:r>
            <a:r>
              <a:rPr lang="cs-CZ">
                <a:solidFill>
                  <a:schemeClr val="accent1"/>
                </a:solidFill>
              </a:rPr>
              <a:t>have </a:t>
            </a:r>
            <a:r>
              <a:rPr lang="cs-CZ" smtClean="0">
                <a:solidFill>
                  <a:schemeClr val="accent1"/>
                </a:solidFill>
              </a:rPr>
              <a:t>been sent many e-mails</a:t>
            </a:r>
            <a:r>
              <a:rPr lang="cs-CZ" smtClean="0"/>
              <a:t>. </a:t>
            </a:r>
          </a:p>
          <a:p>
            <a:r>
              <a:rPr lang="cs-CZ" smtClean="0"/>
              <a:t>E-mail </a:t>
            </a:r>
            <a:r>
              <a:rPr lang="cs-CZ"/>
              <a:t>is replacing traditional letters.</a:t>
            </a:r>
            <a:br>
              <a:rPr lang="cs-CZ"/>
            </a:br>
            <a:r>
              <a:rPr lang="cs-CZ" smtClean="0"/>
              <a:t>Letters </a:t>
            </a:r>
            <a:r>
              <a:rPr lang="cs-CZ" smtClean="0">
                <a:solidFill>
                  <a:schemeClr val="accent1"/>
                </a:solidFill>
              </a:rPr>
              <a:t>are being replaced by e-mail</a:t>
            </a:r>
            <a:r>
              <a:rPr lang="cs-CZ" smtClean="0"/>
              <a:t>.</a:t>
            </a:r>
          </a:p>
          <a:p>
            <a:r>
              <a:rPr lang="cs-CZ" smtClean="0"/>
              <a:t>Coppola </a:t>
            </a:r>
            <a:r>
              <a:rPr lang="cs-CZ"/>
              <a:t>created his latest film last year.</a:t>
            </a:r>
            <a:br>
              <a:rPr lang="cs-CZ"/>
            </a:br>
            <a:r>
              <a:rPr lang="cs-CZ"/>
              <a:t>Coppola´s latest film </a:t>
            </a:r>
            <a:r>
              <a:rPr lang="cs-CZ" smtClean="0">
                <a:solidFill>
                  <a:schemeClr val="accent1"/>
                </a:solidFill>
              </a:rPr>
              <a:t>was created </a:t>
            </a:r>
            <a:r>
              <a:rPr lang="cs-CZ">
                <a:solidFill>
                  <a:schemeClr val="accent1"/>
                </a:solidFill>
              </a:rPr>
              <a:t>last </a:t>
            </a:r>
            <a:r>
              <a:rPr lang="cs-CZ" smtClean="0">
                <a:solidFill>
                  <a:schemeClr val="accent1"/>
                </a:solidFill>
              </a:rPr>
              <a:t>year</a:t>
            </a:r>
            <a:r>
              <a:rPr lang="cs-CZ" smtClean="0"/>
              <a:t>.</a:t>
            </a:r>
          </a:p>
          <a:p>
            <a:r>
              <a:rPr lang="cs-CZ" smtClean="0"/>
              <a:t>The critics describe it as a masterpiece.</a:t>
            </a:r>
            <a:br>
              <a:rPr lang="cs-CZ" smtClean="0"/>
            </a:br>
            <a:r>
              <a:rPr lang="cs-CZ" smtClean="0"/>
              <a:t>It </a:t>
            </a:r>
            <a:r>
              <a:rPr lang="cs-CZ" smtClean="0">
                <a:solidFill>
                  <a:schemeClr val="accent1"/>
                </a:solidFill>
              </a:rPr>
              <a:t>is described as </a:t>
            </a:r>
            <a:r>
              <a:rPr lang="cs-CZ">
                <a:solidFill>
                  <a:schemeClr val="accent1"/>
                </a:solidFill>
              </a:rPr>
              <a:t>a </a:t>
            </a:r>
            <a:r>
              <a:rPr lang="cs-CZ" smtClean="0">
                <a:solidFill>
                  <a:schemeClr val="accent1"/>
                </a:solidFill>
              </a:rPr>
              <a:t>masterpiece by the critics</a:t>
            </a:r>
            <a:r>
              <a:rPr lang="cs-CZ" smtClean="0"/>
              <a:t>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453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08457" y="188640"/>
            <a:ext cx="8928992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Complete the sentences using the words in the brackets. Use 2 – 5 words: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484784"/>
            <a:ext cx="8712968" cy="521317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smtClean="0"/>
              <a:t>e.g. </a:t>
            </a:r>
            <a:r>
              <a:rPr lang="cs-CZ" i="1" smtClean="0"/>
              <a:t>John and Lucy got married three weeks ago</a:t>
            </a:r>
            <a:r>
              <a:rPr lang="cs-CZ" smtClean="0"/>
              <a:t>. </a:t>
            </a:r>
            <a:r>
              <a:rPr lang="cs-CZ" i="1" smtClean="0"/>
              <a:t>They</a:t>
            </a:r>
            <a:r>
              <a:rPr lang="cs-CZ" smtClean="0"/>
              <a:t> __________________</a:t>
            </a:r>
            <a:r>
              <a:rPr lang="cs-CZ" i="1" smtClean="0"/>
              <a:t>three</a:t>
            </a:r>
            <a:r>
              <a:rPr lang="cs-CZ" smtClean="0"/>
              <a:t> </a:t>
            </a:r>
            <a:r>
              <a:rPr lang="cs-CZ" i="1" smtClean="0"/>
              <a:t>weeks</a:t>
            </a:r>
            <a:r>
              <a:rPr lang="cs-CZ" smtClean="0"/>
              <a:t>. (</a:t>
            </a:r>
            <a:r>
              <a:rPr lang="cs-CZ" i="1" smtClean="0"/>
              <a:t>been</a:t>
            </a:r>
            <a:r>
              <a:rPr lang="cs-CZ" smtClean="0"/>
              <a:t>)</a:t>
            </a:r>
          </a:p>
          <a:p>
            <a:r>
              <a:rPr lang="cs-CZ" smtClean="0"/>
              <a:t>He started playing tennis two months ago. He ___ two months. (been)</a:t>
            </a:r>
          </a:p>
          <a:p>
            <a:r>
              <a:rPr lang="cs-CZ" smtClean="0"/>
              <a:t>We haven´t seen George for six years. The last ___ six years ago. (time)</a:t>
            </a:r>
          </a:p>
          <a:p>
            <a:r>
              <a:rPr lang="cs-CZ" smtClean="0"/>
              <a:t>She hasn´t been in Egypt before. It´s the ___ to Egypt. (first)</a:t>
            </a:r>
          </a:p>
          <a:p>
            <a:r>
              <a:rPr lang="cs-CZ" smtClean="0"/>
              <a:t>I´ve never met such a lovely person. It´s the ___ met. (ever)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1115616" y="1898942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i="1" smtClean="0">
                <a:solidFill>
                  <a:schemeClr val="accent1"/>
                </a:solidFill>
              </a:rPr>
              <a:t>have been married for</a:t>
            </a:r>
            <a:endParaRPr lang="cs-CZ" sz="3200" i="1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64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08457" y="188640"/>
            <a:ext cx="8928992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Complete the sentences using the words in the brackets. Use 2 – 5 words: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484784"/>
            <a:ext cx="8712968" cy="521317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smtClean="0"/>
              <a:t>e.g. </a:t>
            </a:r>
            <a:r>
              <a:rPr lang="cs-CZ" i="1" smtClean="0"/>
              <a:t>John and Lucy got married three weeks ago</a:t>
            </a:r>
            <a:r>
              <a:rPr lang="cs-CZ" smtClean="0"/>
              <a:t>. </a:t>
            </a:r>
            <a:r>
              <a:rPr lang="cs-CZ" i="1" smtClean="0"/>
              <a:t>They</a:t>
            </a:r>
            <a:r>
              <a:rPr lang="cs-CZ" smtClean="0"/>
              <a:t> __________________</a:t>
            </a:r>
            <a:r>
              <a:rPr lang="cs-CZ" i="1" smtClean="0"/>
              <a:t>three</a:t>
            </a:r>
            <a:r>
              <a:rPr lang="cs-CZ" smtClean="0"/>
              <a:t> </a:t>
            </a:r>
            <a:r>
              <a:rPr lang="cs-CZ" i="1" smtClean="0"/>
              <a:t>weeks</a:t>
            </a:r>
            <a:r>
              <a:rPr lang="cs-CZ" smtClean="0"/>
              <a:t>. (</a:t>
            </a:r>
            <a:r>
              <a:rPr lang="cs-CZ" i="1" smtClean="0"/>
              <a:t>been</a:t>
            </a:r>
            <a:r>
              <a:rPr lang="cs-CZ" smtClean="0"/>
              <a:t>)</a:t>
            </a:r>
          </a:p>
          <a:p>
            <a:r>
              <a:rPr lang="cs-CZ" smtClean="0"/>
              <a:t>He started playing tennis two months ago. He </a:t>
            </a:r>
            <a:r>
              <a:rPr lang="cs-CZ" smtClean="0">
                <a:solidFill>
                  <a:schemeClr val="accent1"/>
                </a:solidFill>
              </a:rPr>
              <a:t>has been playing tennis for</a:t>
            </a:r>
            <a:r>
              <a:rPr lang="cs-CZ" smtClean="0"/>
              <a:t> two months. (been)</a:t>
            </a:r>
          </a:p>
          <a:p>
            <a:r>
              <a:rPr lang="cs-CZ" smtClean="0"/>
              <a:t>We haven´t seen George for six years. The last </a:t>
            </a:r>
            <a:r>
              <a:rPr lang="cs-CZ" smtClean="0">
                <a:solidFill>
                  <a:schemeClr val="accent1"/>
                </a:solidFill>
              </a:rPr>
              <a:t>time we saw him was</a:t>
            </a:r>
            <a:r>
              <a:rPr lang="cs-CZ" smtClean="0"/>
              <a:t> six years ago. (time)</a:t>
            </a:r>
          </a:p>
          <a:p>
            <a:r>
              <a:rPr lang="cs-CZ" smtClean="0"/>
              <a:t>She hasn´t been in Egypt before. It´s the </a:t>
            </a:r>
            <a:r>
              <a:rPr lang="cs-CZ" smtClean="0">
                <a:solidFill>
                  <a:schemeClr val="accent1"/>
                </a:solidFill>
              </a:rPr>
              <a:t>first trip (of hers)</a:t>
            </a:r>
            <a:r>
              <a:rPr lang="cs-CZ" smtClean="0"/>
              <a:t> to Egypt. (first)</a:t>
            </a:r>
          </a:p>
          <a:p>
            <a:r>
              <a:rPr lang="cs-CZ" smtClean="0"/>
              <a:t>I´ve never met such a lovely person. It´s the </a:t>
            </a:r>
            <a:r>
              <a:rPr lang="cs-CZ" smtClean="0">
                <a:solidFill>
                  <a:schemeClr val="accent1"/>
                </a:solidFill>
              </a:rPr>
              <a:t>loveliest person I´ve ever </a:t>
            </a:r>
            <a:r>
              <a:rPr lang="cs-CZ" smtClean="0"/>
              <a:t>met. (ever)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1115616" y="1898942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i="1" smtClean="0">
                <a:solidFill>
                  <a:schemeClr val="accent1"/>
                </a:solidFill>
              </a:rPr>
              <a:t>have been married for</a:t>
            </a:r>
            <a:endParaRPr lang="cs-CZ" sz="3200" i="1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9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True or false?</a:t>
            </a:r>
            <a:endParaRPr lang="cs-CZ" sz="4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2320" y="1453134"/>
            <a:ext cx="9009698" cy="540486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Put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is the same in present and in past.</a:t>
            </a:r>
            <a:endParaRPr lang="cs-CZ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We can change active sentences to passive and vice versa.</a:t>
            </a:r>
            <a:endParaRPr lang="cs-CZ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Heart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is the past participle of </a:t>
            </a: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hear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cs-CZ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To be 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is never a full verb.</a:t>
            </a:r>
            <a:endParaRPr lang="cs-CZ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 startAt="2"/>
            </a:pPr>
            <a:endParaRPr lang="cs-CZ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 startAt="3"/>
            </a:pPr>
            <a:r>
              <a:rPr lang="cs-CZ" i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Heard</a:t>
            </a: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is the past participle of </a:t>
            </a:r>
            <a:r>
              <a:rPr lang="cs-CZ" i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hear</a:t>
            </a: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cs-CZ" i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To be 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full </a:t>
            </a: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verb in sense of existence.</a:t>
            </a:r>
            <a:endParaRPr lang="cs-CZ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8322697" y="3181811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F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8322697" y="2597036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8322697" y="3755881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F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8322697" y="1458091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179512" y="4221088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en-US" sz="32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Correct the false statements:</a:t>
            </a:r>
            <a:endParaRPr lang="cs-CZ" altLang="en-US" sz="3200" b="1" dirty="0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95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65" end="2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charRg st="165" end="2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charRg st="165" end="2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charRg st="165" end="2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03" end="2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charRg st="203" end="2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charRg st="203" end="2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charRg st="203" end="2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Metodický list: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Opakování slovesných časů – žák doplní do věty vhodný slovesný tvar. Vyhledá klíčová slova.(2-3)</a:t>
            </a:r>
          </a:p>
          <a:p>
            <a:r>
              <a:rPr lang="cs-CZ" dirty="0" smtClean="0"/>
              <a:t>Trpný rod – žák přepíše větu do trpného rodu a ověří správnost dle </a:t>
            </a:r>
            <a:r>
              <a:rPr lang="cs-CZ" dirty="0" err="1" smtClean="0"/>
              <a:t>slidu</a:t>
            </a:r>
            <a:r>
              <a:rPr lang="cs-CZ" dirty="0" smtClean="0"/>
              <a:t>.(4-5)</a:t>
            </a:r>
          </a:p>
          <a:p>
            <a:r>
              <a:rPr lang="cs-CZ" dirty="0" smtClean="0"/>
              <a:t>Předpřítomný čas – žák tvoří vlastní věty dle zadané věty. Ověří </a:t>
            </a:r>
            <a:r>
              <a:rPr lang="cs-CZ" smtClean="0"/>
              <a:t>správnost</a:t>
            </a:r>
            <a:r>
              <a:rPr lang="cs-CZ" smtClean="0"/>
              <a:t>.(</a:t>
            </a:r>
            <a:r>
              <a:rPr lang="cs-CZ" smtClean="0"/>
              <a:t>6-7</a:t>
            </a:r>
            <a:r>
              <a:rPr lang="cs-CZ" smtClean="0"/>
              <a:t>)</a:t>
            </a:r>
          </a:p>
          <a:p>
            <a:r>
              <a:rPr lang="cs-CZ"/>
              <a:t>Žák rozhodne pravdivost tvrzení, opraví chybné informace.(</a:t>
            </a:r>
            <a:r>
              <a:rPr lang="cs-CZ"/>
              <a:t>8</a:t>
            </a:r>
            <a:r>
              <a:rPr lang="cs-CZ" smtClean="0"/>
              <a:t>)</a:t>
            </a:r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9224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76</TotalTime>
  <Words>545</Words>
  <Application>Microsoft Office PowerPoint</Application>
  <PresentationFormat>Předvádění na obrazovce (4:3)</PresentationFormat>
  <Paragraphs>62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Welcome</vt:lpstr>
      <vt:lpstr>Prezentace aplikace PowerPoint</vt:lpstr>
      <vt:lpstr>Choose the correct words:</vt:lpstr>
      <vt:lpstr>Choose the correct words:</vt:lpstr>
      <vt:lpstr>Rewrite in passive voice:</vt:lpstr>
      <vt:lpstr>Rewrite in passive voice:</vt:lpstr>
      <vt:lpstr>Complete the sentences using the words in the brackets. Use 2 – 5 words:</vt:lpstr>
      <vt:lpstr>Complete the sentences using the words in the brackets. Use 2 – 5 words:</vt:lpstr>
      <vt:lpstr>True or false?</vt:lpstr>
      <vt:lpstr>Metodický list: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ZŠ</cp:lastModifiedBy>
  <cp:revision>11</cp:revision>
  <dcterms:created xsi:type="dcterms:W3CDTF">2012-02-10T19:08:17Z</dcterms:created>
  <dcterms:modified xsi:type="dcterms:W3CDTF">2012-06-27T16:30:48Z</dcterms:modified>
</cp:coreProperties>
</file>