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2" r:id="rId3"/>
    <p:sldId id="256" r:id="rId4"/>
    <p:sldId id="257" r:id="rId5"/>
    <p:sldId id="258" r:id="rId6"/>
    <p:sldId id="259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10F91-7B89-49FD-ACEB-E02871398C43}" type="datetimeFigureOut">
              <a:rPr lang="cs-CZ" smtClean="0"/>
              <a:t>30.7.2012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91654AD-A4FC-4DC4-8529-37550279D54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Passive Voice in Tenses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 dirty="0">
                <a:solidFill>
                  <a:prstClr val="black"/>
                </a:solidFill>
              </a:rPr>
              <a:t>J</a:t>
            </a:r>
            <a:r>
              <a:rPr lang="cs-CZ" sz="1200" dirty="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36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Passive Voice in Tenses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i="1" smtClean="0"/>
              <a:t>Be</a:t>
            </a:r>
            <a:r>
              <a:rPr lang="cs-CZ" smtClean="0"/>
              <a:t> in the demanded tense + past participle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Present Simple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It </a:t>
            </a:r>
            <a:r>
              <a:rPr lang="cs-CZ" i="1" smtClean="0"/>
              <a:t>is</a:t>
            </a:r>
            <a:r>
              <a:rPr lang="cs-CZ" smtClean="0"/>
              <a:t> developed by the team of engineers.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Past Simple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</a:t>
            </a:r>
            <a:r>
              <a:rPr lang="cs-CZ"/>
              <a:t>It </a:t>
            </a:r>
            <a:r>
              <a:rPr lang="cs-CZ" i="1" smtClean="0"/>
              <a:t>was </a:t>
            </a:r>
            <a:r>
              <a:rPr lang="cs-CZ" smtClean="0"/>
              <a:t>developed </a:t>
            </a:r>
            <a:r>
              <a:rPr lang="cs-CZ"/>
              <a:t>by the team of engineers.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Future Simple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</a:t>
            </a:r>
            <a:r>
              <a:rPr lang="cs-CZ"/>
              <a:t>It </a:t>
            </a:r>
            <a:r>
              <a:rPr lang="cs-CZ" i="1" smtClean="0"/>
              <a:t>will be </a:t>
            </a:r>
            <a:r>
              <a:rPr lang="cs-CZ" smtClean="0"/>
              <a:t>developed </a:t>
            </a:r>
            <a:r>
              <a:rPr lang="cs-CZ"/>
              <a:t>by the team of engineers</a:t>
            </a:r>
            <a:r>
              <a:rPr lang="cs-CZ" smtClean="0"/>
              <a:t>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Present Perfect Simple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	</a:t>
            </a:r>
            <a:r>
              <a:rPr lang="cs-CZ"/>
              <a:t>It </a:t>
            </a:r>
            <a:r>
              <a:rPr lang="cs-CZ" i="1" smtClean="0"/>
              <a:t>has been </a:t>
            </a:r>
            <a:r>
              <a:rPr lang="cs-CZ" smtClean="0"/>
              <a:t>developed </a:t>
            </a:r>
            <a:r>
              <a:rPr lang="cs-CZ"/>
              <a:t>by the team of engineers.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76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Yesterday the fruit ___ collected.</a:t>
            </a:r>
            <a:br>
              <a:rPr lang="cs-CZ" smtClean="0"/>
            </a:br>
            <a:r>
              <a:rPr lang="cs-CZ" smtClean="0"/>
              <a:t>a) was		b) has been	c) is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 two days the tests ___ corrected.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is </a:t>
            </a:r>
            <a:r>
              <a:rPr lang="cs-CZ"/>
              <a:t>		b) </a:t>
            </a:r>
            <a:r>
              <a:rPr lang="cs-CZ" smtClean="0"/>
              <a:t>are	</a:t>
            </a:r>
            <a:r>
              <a:rPr lang="cs-CZ"/>
              <a:t>	c) </a:t>
            </a:r>
            <a:r>
              <a:rPr lang="cs-CZ" smtClean="0"/>
              <a:t>will be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exercises ___ practised recently.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has been</a:t>
            </a:r>
            <a:r>
              <a:rPr lang="cs-CZ"/>
              <a:t>	b) </a:t>
            </a:r>
            <a:r>
              <a:rPr lang="cs-CZ" smtClean="0"/>
              <a:t>were	</a:t>
            </a:r>
            <a:r>
              <a:rPr lang="cs-CZ"/>
              <a:t>	c) </a:t>
            </a:r>
            <a:r>
              <a:rPr lang="cs-CZ" smtClean="0"/>
              <a:t>have been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text ___ in Latin.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is write</a:t>
            </a:r>
            <a:r>
              <a:rPr lang="cs-CZ"/>
              <a:t>	b) </a:t>
            </a:r>
            <a:r>
              <a:rPr lang="cs-CZ" smtClean="0"/>
              <a:t>is writen</a:t>
            </a:r>
            <a:r>
              <a:rPr lang="cs-CZ"/>
              <a:t>	c) </a:t>
            </a:r>
            <a:r>
              <a:rPr lang="cs-CZ" smtClean="0"/>
              <a:t>is written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85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Yesterday the fruit ___ collected.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was</a:t>
            </a:r>
            <a:r>
              <a:rPr lang="cs-CZ" smtClean="0"/>
              <a:t>		b) has been	c) is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 two days the tests ___ corrected.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is </a:t>
            </a:r>
            <a:r>
              <a:rPr lang="cs-CZ"/>
              <a:t>		b) </a:t>
            </a:r>
            <a:r>
              <a:rPr lang="cs-CZ" smtClean="0"/>
              <a:t>are	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c) </a:t>
            </a:r>
            <a:r>
              <a:rPr lang="cs-CZ" smtClean="0">
                <a:solidFill>
                  <a:schemeClr val="accent1"/>
                </a:solidFill>
              </a:rPr>
              <a:t>will be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exercises ___ practised recently.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has been</a:t>
            </a:r>
            <a:r>
              <a:rPr lang="cs-CZ"/>
              <a:t>	b) </a:t>
            </a:r>
            <a:r>
              <a:rPr lang="cs-CZ" smtClean="0"/>
              <a:t>were	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c) </a:t>
            </a:r>
            <a:r>
              <a:rPr lang="cs-CZ" smtClean="0">
                <a:solidFill>
                  <a:schemeClr val="accent1"/>
                </a:solidFill>
              </a:rPr>
              <a:t>have been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text ___ in Latin.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is write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b) </a:t>
            </a:r>
            <a:r>
              <a:rPr lang="cs-CZ" smtClean="0">
                <a:solidFill>
                  <a:schemeClr val="accent1"/>
                </a:solidFill>
              </a:rPr>
              <a:t>is written</a:t>
            </a:r>
            <a:r>
              <a:rPr lang="cs-CZ"/>
              <a:t>	c) </a:t>
            </a:r>
            <a:r>
              <a:rPr lang="cs-CZ" smtClean="0"/>
              <a:t>is writen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723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Turn the sentences into questions </a:t>
            </a:r>
            <a:br>
              <a:rPr lang="cs-CZ" sz="4000" smtClean="0"/>
            </a:br>
            <a:r>
              <a:rPr lang="cs-CZ" sz="4000" smtClean="0"/>
              <a:t>or negatives: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The cup was broken before dinner. (–)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 guitar will be made next month. (?)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 medicine has been taken for two hours. (–)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 shoes were polished yesterday. (?)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The floor is cleaned every day. </a:t>
            </a:r>
            <a:r>
              <a:rPr lang="cs-CZ"/>
              <a:t>(–)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15616" y="20608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cup wasn´t broken before dinner.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115616" y="4005064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medicine hasn´t been taken for two hours.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15616" y="6012577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floor isn´t cleaned every day.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115616" y="2996952"/>
            <a:ext cx="6444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Will the guitar be made next month?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115616" y="4941168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Were the shoes polished yesterday?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80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Make the passive sentences </a:t>
            </a:r>
            <a:br>
              <a:rPr lang="cs-CZ" sz="4000" smtClean="0"/>
            </a:br>
            <a:r>
              <a:rPr lang="cs-CZ" sz="4000" smtClean="0"/>
              <a:t>in the given tenses: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discover (past simple)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destroy (future simple negative)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eat (present perfect simple)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reach (present simple interrogative)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paint (past simple interrogative)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593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Examples: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The bulb was discovered by Edison.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The peace won´t be destroyed easily.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The apples have been already eaten.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Are the results reached with difficulties?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Were the walls painted pink?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96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Úvod – gramatický přehled : Převádění trpného rodu v jednotlivých časech. Opakování názvů </a:t>
            </a:r>
            <a:r>
              <a:rPr lang="cs-CZ" smtClean="0"/>
              <a:t>slovesných </a:t>
            </a:r>
            <a:r>
              <a:rPr lang="cs-CZ" smtClean="0"/>
              <a:t>časů.(</a:t>
            </a:r>
            <a:r>
              <a:rPr lang="cs-CZ" dirty="0" smtClean="0"/>
              <a:t>2)</a:t>
            </a:r>
          </a:p>
          <a:p>
            <a:r>
              <a:rPr lang="cs-CZ" dirty="0" smtClean="0"/>
              <a:t>Žák vybere správný slovesný tvar a doplní.(3)</a:t>
            </a:r>
          </a:p>
          <a:p>
            <a:r>
              <a:rPr lang="cs-CZ" dirty="0" smtClean="0"/>
              <a:t>Dle </a:t>
            </a:r>
            <a:r>
              <a:rPr lang="cs-CZ" dirty="0" err="1" smtClean="0"/>
              <a:t>slidu</a:t>
            </a:r>
            <a:r>
              <a:rPr lang="cs-CZ" dirty="0" smtClean="0"/>
              <a:t> porovná výsledek své práce.(4)</a:t>
            </a:r>
          </a:p>
          <a:p>
            <a:r>
              <a:rPr lang="cs-CZ" dirty="0" smtClean="0"/>
              <a:t>Procvičování otázky</a:t>
            </a:r>
            <a:r>
              <a:rPr lang="cs-CZ" dirty="0"/>
              <a:t> </a:t>
            </a:r>
            <a:r>
              <a:rPr lang="cs-CZ" dirty="0" smtClean="0"/>
              <a:t>a záporu. Z dané věty žák tvoří otázku a zápor. Porovnává výsledky.(5)</a:t>
            </a:r>
          </a:p>
          <a:p>
            <a:r>
              <a:rPr lang="cs-CZ" dirty="0" smtClean="0"/>
              <a:t>Rozlišování různých časů – dle uvedeného času žák tvoří věty v pasivu.(6-7)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951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84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46</TotalTime>
  <Words>247</Words>
  <Application>Microsoft Office PowerPoint</Application>
  <PresentationFormat>Předvádění na obrazovce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Passive Voice in Tenses</vt:lpstr>
      <vt:lpstr>Choose the correct form:</vt:lpstr>
      <vt:lpstr>Choose the correct form:</vt:lpstr>
      <vt:lpstr>Turn the sentences into questions  or negatives:</vt:lpstr>
      <vt:lpstr>Make the passive sentences  in the given tenses:</vt:lpstr>
      <vt:lpstr>Examples: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Choose the correct form:</dc:title>
  <dc:creator>ZŠ</dc:creator>
  <cp:lastModifiedBy>OEM</cp:lastModifiedBy>
  <cp:revision>8</cp:revision>
  <dcterms:created xsi:type="dcterms:W3CDTF">2012-02-08T20:07:06Z</dcterms:created>
  <dcterms:modified xsi:type="dcterms:W3CDTF">2012-07-30T07:35:20Z</dcterms:modified>
</cp:coreProperties>
</file>