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56" r:id="rId5"/>
    <p:sldId id="262" r:id="rId6"/>
    <p:sldId id="263" r:id="rId7"/>
    <p:sldId id="264" r:id="rId8"/>
    <p:sldId id="267" r:id="rId9"/>
    <p:sldId id="266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4F416-BB8F-401A-8135-DD4B0EB7DD9C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A3AB0C4-8D21-454E-9C90-3A3B9C42E2A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A9_60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General Revision II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7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</a:t>
            </a:r>
            <a:r>
              <a:rPr lang="cs-CZ"/>
              <a:t>autora</a:t>
            </a:r>
            <a:endParaRPr lang="cs-CZ" smtClean="0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18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Crossword: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467269"/>
              </p:ext>
            </p:extLst>
          </p:nvPr>
        </p:nvGraphicFramePr>
        <p:xfrm>
          <a:off x="6253" y="1628800"/>
          <a:ext cx="4474836" cy="4925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</a:tblGrid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30000" smtClean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cs-CZ" kern="1200" baseline="300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30000" smtClean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4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5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6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7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r>
                        <a:rPr lang="cs-CZ" baseline="30000" smtClean="0"/>
                        <a:t>8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9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10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11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12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13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14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062149"/>
              </p:ext>
            </p:extLst>
          </p:nvPr>
        </p:nvGraphicFramePr>
        <p:xfrm>
          <a:off x="4499992" y="1484784"/>
          <a:ext cx="4752528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2528"/>
              </a:tblGrid>
              <a:tr h="5256584">
                <a:tc>
                  <a:txBody>
                    <a:bodyPr/>
                    <a:lstStyle/>
                    <a:p>
                      <a:r>
                        <a:rPr lang="cs-CZ" u="sng" smtClean="0">
                          <a:solidFill>
                            <a:schemeClr val="tx1"/>
                          </a:solidFill>
                        </a:rPr>
                        <a:t>across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1 - I didn´t catch the bus, I __ it.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3 - very cold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8 - Tolstoy wrote </a:t>
                      </a:r>
                      <a:r>
                        <a:rPr lang="en-US" smtClean="0">
                          <a:solidFill>
                            <a:schemeClr val="tx1"/>
                          </a:solidFill>
                        </a:rPr>
                        <a:t>‘War and__’</a:t>
                      </a:r>
                      <a:endParaRPr lang="cs-CZ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9 - person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from Asia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10 - courageous, fearless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11 - stupid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13 - stress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14 - noon is the __ of the day</a:t>
                      </a:r>
                    </a:p>
                    <a:p>
                      <a:endParaRPr lang="cs-CZ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cs-CZ" u="sng" smtClean="0">
                          <a:solidFill>
                            <a:schemeClr val="tx1"/>
                          </a:solidFill>
                        </a:rPr>
                        <a:t>down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2 - What __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shoes do you take? 39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4 - get better after an illness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5 - more unpleasant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6 -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past simple of </a:t>
                      </a:r>
                      <a:r>
                        <a:rPr lang="cs-CZ" i="1" baseline="0" smtClean="0">
                          <a:solidFill>
                            <a:schemeClr val="tx1"/>
                          </a:solidFill>
                        </a:rPr>
                        <a:t>hear</a:t>
                      </a:r>
                    </a:p>
                    <a:p>
                      <a:r>
                        <a:rPr lang="cs-CZ" i="0" baseline="0" smtClean="0">
                          <a:solidFill>
                            <a:schemeClr val="tx1"/>
                          </a:solidFill>
                        </a:rPr>
                        <a:t>7 - He __ his girlfriend on the phone every day.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i="0" smtClean="0">
                          <a:solidFill>
                            <a:schemeClr val="tx1"/>
                          </a:solidFill>
                        </a:rPr>
                        <a:t>12 - 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past simple of </a:t>
                      </a:r>
                      <a:r>
                        <a:rPr lang="cs-CZ" i="1" baseline="0" smtClean="0">
                          <a:solidFill>
                            <a:schemeClr val="tx1"/>
                          </a:solidFill>
                        </a:rPr>
                        <a:t>use</a:t>
                      </a:r>
                    </a:p>
                    <a:p>
                      <a:endParaRPr lang="cs-CZ" i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7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Crossword: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1652436"/>
              </p:ext>
            </p:extLst>
          </p:nvPr>
        </p:nvGraphicFramePr>
        <p:xfrm>
          <a:off x="6253" y="1628800"/>
          <a:ext cx="4474836" cy="5000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  <a:gridCol w="372903"/>
              </a:tblGrid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1M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30000" smtClean="0"/>
                        <a:t>2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endParaRPr kumimoji="0" lang="cs-CZ" kern="1200" baseline="300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aseline="30000" smtClean="0"/>
                        <a:t>3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4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R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Z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5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N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G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6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H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7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C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r>
                        <a:rPr lang="cs-CZ" baseline="30000" smtClean="0"/>
                        <a:t>8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P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C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9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A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N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O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T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L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10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B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A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V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11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S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L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L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Y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12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U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13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P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U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R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774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baseline="30000" smtClean="0"/>
                        <a:t>14</a:t>
                      </a:r>
                      <a:br>
                        <a:rPr lang="cs-CZ" baseline="30000" smtClean="0"/>
                      </a:br>
                      <a:r>
                        <a:rPr lang="cs-CZ" baseline="30000" smtClean="0"/>
                        <a:t>M</a:t>
                      </a:r>
                      <a:endParaRPr lang="cs-CZ" baseline="30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I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D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L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E</a:t>
                      </a:r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64964"/>
              </p:ext>
            </p:extLst>
          </p:nvPr>
        </p:nvGraphicFramePr>
        <p:xfrm>
          <a:off x="4499992" y="1484784"/>
          <a:ext cx="4752528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2528"/>
              </a:tblGrid>
              <a:tr h="5256584">
                <a:tc>
                  <a:txBody>
                    <a:bodyPr/>
                    <a:lstStyle/>
                    <a:p>
                      <a:r>
                        <a:rPr lang="cs-CZ" u="sng" smtClean="0">
                          <a:solidFill>
                            <a:schemeClr val="tx1"/>
                          </a:solidFill>
                        </a:rPr>
                        <a:t>across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1 - I didn´t catch the bus, I __ it.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3 - very cold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8 - Tolstoy wrote </a:t>
                      </a:r>
                      <a:r>
                        <a:rPr lang="en-US" smtClean="0">
                          <a:solidFill>
                            <a:schemeClr val="tx1"/>
                          </a:solidFill>
                        </a:rPr>
                        <a:t>‘War and__’</a:t>
                      </a:r>
                      <a:endParaRPr lang="cs-CZ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9 - person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from Asia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10 - courageous, fearless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11 - stupid</a:t>
                      </a:r>
                    </a:p>
                    <a:p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13 - stress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14 - noon is the __ of the day</a:t>
                      </a:r>
                    </a:p>
                    <a:p>
                      <a:endParaRPr lang="cs-CZ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cs-CZ" u="sng" smtClean="0">
                          <a:solidFill>
                            <a:schemeClr val="tx1"/>
                          </a:solidFill>
                        </a:rPr>
                        <a:t>down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2 - What __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shoes do you take? 39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4 - get better after an illness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5 - more unpleasant</a:t>
                      </a:r>
                    </a:p>
                    <a:p>
                      <a:r>
                        <a:rPr lang="cs-CZ" smtClean="0">
                          <a:solidFill>
                            <a:schemeClr val="tx1"/>
                          </a:solidFill>
                        </a:rPr>
                        <a:t>6 -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 past simple of </a:t>
                      </a:r>
                      <a:r>
                        <a:rPr lang="cs-CZ" i="1" baseline="0" smtClean="0">
                          <a:solidFill>
                            <a:schemeClr val="tx1"/>
                          </a:solidFill>
                        </a:rPr>
                        <a:t>hear</a:t>
                      </a:r>
                    </a:p>
                    <a:p>
                      <a:r>
                        <a:rPr lang="cs-CZ" i="0" baseline="0" smtClean="0">
                          <a:solidFill>
                            <a:schemeClr val="tx1"/>
                          </a:solidFill>
                        </a:rPr>
                        <a:t>7 - He __ his girlfriend on the phone every day.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i="0" smtClean="0">
                          <a:solidFill>
                            <a:schemeClr val="tx1"/>
                          </a:solidFill>
                        </a:rPr>
                        <a:t>12 - </a:t>
                      </a:r>
                      <a:r>
                        <a:rPr lang="cs-CZ" baseline="0" smtClean="0">
                          <a:solidFill>
                            <a:schemeClr val="tx1"/>
                          </a:solidFill>
                        </a:rPr>
                        <a:t>past simple of </a:t>
                      </a:r>
                      <a:r>
                        <a:rPr lang="cs-CZ" i="1" baseline="0" smtClean="0">
                          <a:solidFill>
                            <a:schemeClr val="tx1"/>
                          </a:solidFill>
                        </a:rPr>
                        <a:t>use</a:t>
                      </a:r>
                    </a:p>
                    <a:p>
                      <a:endParaRPr lang="cs-CZ" i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i="1" smtClean="0"/>
              <a:t>Since</a:t>
            </a:r>
            <a:r>
              <a:rPr lang="cs-CZ" sz="4000" smtClean="0"/>
              <a:t> or </a:t>
            </a:r>
            <a:r>
              <a:rPr lang="cs-CZ" sz="4000" i="1" smtClean="0"/>
              <a:t>for</a:t>
            </a:r>
            <a:r>
              <a:rPr lang="cs-CZ" sz="4000" smtClean="0"/>
              <a:t>?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 have been living in Prague … 15 years.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have attended the same school … September 2010.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My mum heard a song by Madonna and she has been a fan of hers … then.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are keen on bowling and they have played it … many years.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have known them … our kids were born.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77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i="1" smtClean="0"/>
              <a:t>Since</a:t>
            </a:r>
            <a:r>
              <a:rPr lang="cs-CZ" sz="4000" smtClean="0"/>
              <a:t> or </a:t>
            </a:r>
            <a:r>
              <a:rPr lang="cs-CZ" sz="4000" i="1" smtClean="0"/>
              <a:t>for</a:t>
            </a:r>
            <a:r>
              <a:rPr lang="cs-CZ" sz="4000" smtClean="0"/>
              <a:t>?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 have been living in Prague </a:t>
            </a:r>
            <a:r>
              <a:rPr lang="cs-CZ" smtClean="0">
                <a:solidFill>
                  <a:schemeClr val="accent1"/>
                </a:solidFill>
              </a:rPr>
              <a:t>for </a:t>
            </a:r>
            <a:r>
              <a:rPr lang="cs-CZ" smtClean="0"/>
              <a:t>15 years.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have attended the same school </a:t>
            </a:r>
            <a:r>
              <a:rPr lang="cs-CZ" smtClean="0">
                <a:solidFill>
                  <a:schemeClr val="accent1"/>
                </a:solidFill>
              </a:rPr>
              <a:t>since</a:t>
            </a:r>
            <a:r>
              <a:rPr lang="cs-CZ" smtClean="0"/>
              <a:t> September 2010.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My mum heard a song by Madonna and she has been a fan of hers </a:t>
            </a:r>
            <a:r>
              <a:rPr lang="cs-CZ" smtClean="0">
                <a:solidFill>
                  <a:schemeClr val="accent1"/>
                </a:solidFill>
              </a:rPr>
              <a:t>since</a:t>
            </a:r>
            <a:r>
              <a:rPr lang="cs-CZ" smtClean="0"/>
              <a:t> then.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are keen on bowling and they have played it </a:t>
            </a:r>
            <a:r>
              <a:rPr lang="cs-CZ" smtClean="0">
                <a:solidFill>
                  <a:schemeClr val="accent1"/>
                </a:solidFill>
              </a:rPr>
              <a:t>for </a:t>
            </a:r>
            <a:r>
              <a:rPr lang="cs-CZ" smtClean="0"/>
              <a:t>many years.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have known them </a:t>
            </a:r>
            <a:r>
              <a:rPr lang="cs-CZ" smtClean="0">
                <a:solidFill>
                  <a:schemeClr val="accent1"/>
                </a:solidFill>
              </a:rPr>
              <a:t>since </a:t>
            </a:r>
            <a:r>
              <a:rPr lang="cs-CZ" smtClean="0"/>
              <a:t>our kids were born.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00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Adjective or adverb?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Sally is a student. She always does her homework very careful / carefully. In her free time she likes dance and she is an excellent / excellently dancer. She likes travelling and she can speak three languages fluent / fluently. She has a small kitchen so she isn´t interested in cooking and she isn´t a good / well cook. However, last week she cooked a turkey curry that tasted really good / well.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38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Adjective or adverb?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Sally is a student. She always does her homework very </a:t>
            </a:r>
            <a:r>
              <a:rPr lang="cs-CZ" strike="sngStrike" smtClean="0"/>
              <a:t>careful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carefully</a:t>
            </a:r>
            <a:r>
              <a:rPr lang="cs-CZ" smtClean="0"/>
              <a:t>. In her free time she likes dance and she is an </a:t>
            </a:r>
            <a:r>
              <a:rPr lang="cs-CZ" smtClean="0">
                <a:solidFill>
                  <a:schemeClr val="accent1"/>
                </a:solidFill>
              </a:rPr>
              <a:t>excellent</a:t>
            </a:r>
            <a:r>
              <a:rPr lang="cs-CZ" smtClean="0"/>
              <a:t> / </a:t>
            </a:r>
            <a:r>
              <a:rPr lang="cs-CZ" strike="sngStrike" smtClean="0"/>
              <a:t>excellently</a:t>
            </a:r>
            <a:r>
              <a:rPr lang="cs-CZ" smtClean="0"/>
              <a:t> dancer. She likes travelling and she can speak three languages </a:t>
            </a:r>
            <a:r>
              <a:rPr lang="cs-CZ" strike="sngStrike" smtClean="0"/>
              <a:t>fluent</a:t>
            </a:r>
            <a:r>
              <a:rPr lang="cs-CZ" smtClean="0"/>
              <a:t> / </a:t>
            </a:r>
            <a:r>
              <a:rPr lang="cs-CZ" smtClean="0">
                <a:solidFill>
                  <a:schemeClr val="accent1"/>
                </a:solidFill>
              </a:rPr>
              <a:t>fluently</a:t>
            </a:r>
            <a:r>
              <a:rPr lang="cs-CZ" smtClean="0"/>
              <a:t>. She has a small kitchen so she isn´t interested in cooking and she isn´t a </a:t>
            </a:r>
            <a:r>
              <a:rPr lang="cs-CZ" smtClean="0">
                <a:solidFill>
                  <a:schemeClr val="accent1"/>
                </a:solidFill>
              </a:rPr>
              <a:t>good</a:t>
            </a:r>
            <a:r>
              <a:rPr lang="cs-CZ" smtClean="0"/>
              <a:t> / </a:t>
            </a:r>
            <a:r>
              <a:rPr lang="cs-CZ" strike="sngStrike" smtClean="0"/>
              <a:t>well</a:t>
            </a:r>
            <a:r>
              <a:rPr lang="cs-CZ" smtClean="0"/>
              <a:t> cook. However, last week she cooked a turkey curry that tasted really </a:t>
            </a:r>
            <a:r>
              <a:rPr lang="cs-CZ" smtClean="0">
                <a:solidFill>
                  <a:schemeClr val="accent1"/>
                </a:solidFill>
              </a:rPr>
              <a:t>good</a:t>
            </a:r>
            <a:r>
              <a:rPr lang="cs-CZ" smtClean="0"/>
              <a:t> / </a:t>
            </a:r>
            <a:r>
              <a:rPr lang="cs-CZ" strike="sngStrike" smtClean="0"/>
              <a:t>well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297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There is no difference between the adjectives bored and boring.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write the nationalities with major letters.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Brave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a synonym for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fearless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Učit se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is translated as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to teach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cs-CZ" sz="18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    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boring = the property of a thing; bored = a state of 	mind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Učit se = to learn / to study; to teach = učit.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541340" y="3758087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520428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541340" y="262363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567936" y="203886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79512" y="4330921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84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Křížovka – žák vyplňuje křížovku, používá slova, která doplní do vět. Po vyplnění porovná se správným řešením.(2-3)</a:t>
            </a:r>
          </a:p>
          <a:p>
            <a:r>
              <a:rPr lang="cs-CZ" dirty="0" smtClean="0"/>
              <a:t>Předpřítomný čas – žák doplňuje věty v daném čase a zvolí správný výraz do věty. Ověří správnost.(4-5)</a:t>
            </a:r>
          </a:p>
          <a:p>
            <a:r>
              <a:rPr lang="cs-CZ" dirty="0" smtClean="0"/>
              <a:t>Přídavná jména – v textu žák vybere správnou variantu </a:t>
            </a:r>
            <a:r>
              <a:rPr lang="cs-CZ" dirty="0" smtClean="0"/>
              <a:t>příslovce </a:t>
            </a:r>
            <a:r>
              <a:rPr lang="cs-CZ" dirty="0" smtClean="0"/>
              <a:t>nebo přídavného jména. Správnost ověří dle </a:t>
            </a:r>
            <a:r>
              <a:rPr lang="cs-CZ" dirty="0" err="1" smtClean="0"/>
              <a:t>slidu</a:t>
            </a:r>
            <a:r>
              <a:rPr lang="cs-CZ" dirty="0" smtClean="0"/>
              <a:t>.(6-7)</a:t>
            </a:r>
          </a:p>
          <a:p>
            <a:r>
              <a:rPr lang="cs-CZ" dirty="0" smtClean="0"/>
              <a:t>Žák rozhodne pravdivost tvrzení, opraví chybné informace.(8)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353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82</TotalTime>
  <Words>734</Words>
  <Application>Microsoft Office PowerPoint</Application>
  <PresentationFormat>Předvádění na obrazovce (4:3)</PresentationFormat>
  <Paragraphs>154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Crossword:</vt:lpstr>
      <vt:lpstr>Crossword:</vt:lpstr>
      <vt:lpstr>Since or for?</vt:lpstr>
      <vt:lpstr>Since or for?</vt:lpstr>
      <vt:lpstr>Adjective or adverb?</vt:lpstr>
      <vt:lpstr>Adjective or adverb?</vt:lpstr>
      <vt:lpstr>True or false?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OEM</cp:lastModifiedBy>
  <cp:revision>13</cp:revision>
  <dcterms:created xsi:type="dcterms:W3CDTF">2012-02-13T19:53:35Z</dcterms:created>
  <dcterms:modified xsi:type="dcterms:W3CDTF">2012-07-27T07:54:36Z</dcterms:modified>
</cp:coreProperties>
</file>