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1"/>
  </p:notesMasterIdLst>
  <p:sldIdLst>
    <p:sldId id="263" r:id="rId2"/>
    <p:sldId id="262" r:id="rId3"/>
    <p:sldId id="257" r:id="rId4"/>
    <p:sldId id="256" r:id="rId5"/>
    <p:sldId id="258" r:id="rId6"/>
    <p:sldId id="259" r:id="rId7"/>
    <p:sldId id="260" r:id="rId8"/>
    <p:sldId id="264" r:id="rId9"/>
    <p:sldId id="261" r:id="rId10"/>
  </p:sldIdLst>
  <p:sldSz cx="9144000" cy="6858000" type="screen4x3"/>
  <p:notesSz cx="6858000" cy="9144000"/>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řední styl 2 – zvýraznění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5" d="100"/>
          <a:sy n="75" d="100"/>
        </p:scale>
        <p:origin x="-1014"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cs-CZ"/>
          </a:p>
        </p:txBody>
      </p:sp>
      <p:sp>
        <p:nvSpPr>
          <p:cNvPr id="3" name="Zástupný symbol pro datum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D44E7C4-976C-4161-8C62-3A34CC242379}" type="datetimeFigureOut">
              <a:rPr lang="cs-CZ" smtClean="0"/>
              <a:t>24.6.2012</a:t>
            </a:fld>
            <a:endParaRPr lang="cs-CZ"/>
          </a:p>
        </p:txBody>
      </p:sp>
      <p:sp>
        <p:nvSpPr>
          <p:cNvPr id="4" name="Zástupný symbol pro obrázek snímk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cs-CZ"/>
          </a:p>
        </p:txBody>
      </p:sp>
      <p:sp>
        <p:nvSpPr>
          <p:cNvPr id="5" name="Zástupný symbol pro poznámky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6" name="Zástupný symbol pro zápatí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cs-CZ"/>
          </a:p>
        </p:txBody>
      </p:sp>
      <p:sp>
        <p:nvSpPr>
          <p:cNvPr id="7" name="Zástupný symbol pro číslo snímk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3D7563-EE9D-40CE-AFF4-EE6B7C4D3D32}" type="slidenum">
              <a:rPr lang="cs-CZ" smtClean="0"/>
              <a:t>‹#›</a:t>
            </a:fld>
            <a:endParaRPr lang="cs-CZ"/>
          </a:p>
        </p:txBody>
      </p:sp>
    </p:spTree>
    <p:extLst>
      <p:ext uri="{BB962C8B-B14F-4D97-AF65-F5344CB8AC3E}">
        <p14:creationId xmlns:p14="http://schemas.microsoft.com/office/powerpoint/2010/main" val="41461544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a:p>
        </p:txBody>
      </p:sp>
      <p:sp>
        <p:nvSpPr>
          <p:cNvPr id="4" name="Zástupný symbol pro číslo snímku 3"/>
          <p:cNvSpPr>
            <a:spLocks noGrp="1"/>
          </p:cNvSpPr>
          <p:nvPr>
            <p:ph type="sldNum" sz="quarter" idx="10"/>
          </p:nvPr>
        </p:nvSpPr>
        <p:spPr/>
        <p:txBody>
          <a:bodyPr/>
          <a:lstStyle/>
          <a:p>
            <a:fld id="{283D7563-EE9D-40CE-AFF4-EE6B7C4D3D32}" type="slidenum">
              <a:rPr lang="cs-CZ" smtClean="0"/>
              <a:t>3</a:t>
            </a:fld>
            <a:endParaRPr lang="cs-CZ"/>
          </a:p>
        </p:txBody>
      </p:sp>
    </p:spTree>
    <p:extLst>
      <p:ext uri="{BB962C8B-B14F-4D97-AF65-F5344CB8AC3E}">
        <p14:creationId xmlns:p14="http://schemas.microsoft.com/office/powerpoint/2010/main" val="41492314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bg>
      <p:bgRef idx="1003">
        <a:schemeClr val="bg2"/>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857364"/>
            <a:ext cx="7772400" cy="1470025"/>
          </a:xfrm>
        </p:spPr>
        <p:txBody>
          <a:bodyPr anchor="ctr"/>
          <a:lstStyle>
            <a:lvl1pPr algn="r">
              <a:defRPr>
                <a:gradFill flip="none" rotWithShape="1">
                  <a:gsLst>
                    <a:gs pos="0">
                      <a:schemeClr val="accent2"/>
                    </a:gs>
                    <a:gs pos="45000">
                      <a:schemeClr val="accent2">
                        <a:tint val="60000"/>
                      </a:schemeClr>
                    </a:gs>
                    <a:gs pos="90000">
                      <a:schemeClr val="accent2">
                        <a:tint val="40000"/>
                      </a:schemeClr>
                    </a:gs>
                    <a:gs pos="100000">
                      <a:schemeClr val="accent2">
                        <a:tint val="20000"/>
                      </a:schemeClr>
                    </a:gs>
                  </a:gsLst>
                  <a:lin ang="16200000" scaled="1"/>
                  <a:tileRect/>
                </a:gradFill>
              </a:defRPr>
            </a:lvl1pPr>
          </a:lstStyle>
          <a:p>
            <a:r>
              <a:rPr kumimoji="0" lang="cs-CZ" smtClean="0"/>
              <a:t>Kliknutím lze upravit styl.</a:t>
            </a:r>
            <a:endParaRPr kumimoji="0" lang="en-US"/>
          </a:p>
        </p:txBody>
      </p:sp>
      <p:sp>
        <p:nvSpPr>
          <p:cNvPr id="3" name="Subtitle 2"/>
          <p:cNvSpPr>
            <a:spLocks noGrp="1"/>
          </p:cNvSpPr>
          <p:nvPr>
            <p:ph type="subTitle" idx="1"/>
          </p:nvPr>
        </p:nvSpPr>
        <p:spPr>
          <a:xfrm>
            <a:off x="2062792" y="3357562"/>
            <a:ext cx="6400800" cy="1752600"/>
          </a:xfrm>
        </p:spPr>
        <p:txBody>
          <a:bodyPr/>
          <a:lstStyle>
            <a:lvl1pPr marL="0" indent="0" algn="r">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cs-CZ" smtClean="0"/>
              <a:t>Kliknutím lze upravit styl předlohy.</a:t>
            </a:r>
            <a:endParaRPr kumimoji="0" lang="en-US"/>
          </a:p>
        </p:txBody>
      </p:sp>
      <p:sp>
        <p:nvSpPr>
          <p:cNvPr id="4" name="Date Placeholder 3"/>
          <p:cNvSpPr>
            <a:spLocks noGrp="1"/>
          </p:cNvSpPr>
          <p:nvPr>
            <p:ph type="dt" sz="half" idx="10"/>
          </p:nvPr>
        </p:nvSpPr>
        <p:spPr/>
        <p:txBody>
          <a:bodyPr/>
          <a:lstStyle/>
          <a:p>
            <a:fld id="{9E05C26F-0347-4A1D-A5F7-103EB638AE0F}" type="datetimeFigureOut">
              <a:rPr lang="cs-CZ" smtClean="0"/>
              <a:t>24.6.2012</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C171F7F3-2C8A-4473-8A96-94C235ED631D}" type="slidenum">
              <a:rPr lang="cs-CZ" smtClean="0"/>
              <a:t>‹#›</a:t>
            </a:fld>
            <a:endParaRPr lang="cs-CZ"/>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grpSp>
        <p:nvGrpSpPr>
          <p:cNvPr id="7" name="Group 6"/>
          <p:cNvGrpSpPr/>
          <p:nvPr/>
        </p:nvGrpSpPr>
        <p:grpSpPr>
          <a:xfrm>
            <a:off x="2207747" y="1332379"/>
            <a:ext cx="6482858" cy="144000"/>
            <a:chOff x="2214546" y="1427612"/>
            <a:chExt cx="6482858" cy="144000"/>
          </a:xfrm>
        </p:grpSpPr>
        <p:sp>
          <p:nvSpPr>
            <p:cNvPr id="8" name="Chevron 7"/>
            <p:cNvSpPr/>
            <p:nvPr userDrawn="1"/>
          </p:nvSpPr>
          <p:spPr>
            <a:xfrm flipH="1">
              <a:off x="8643404" y="1427612"/>
              <a:ext cx="54000" cy="144000"/>
            </a:xfrm>
            <a:prstGeom prst="chevron">
              <a:avLst>
                <a:gd name="adj" fmla="val 50000"/>
              </a:avLst>
            </a:prstGeom>
            <a:gradFill flip="none" rotWithShape="1">
              <a:gsLst>
                <a:gs pos="0">
                  <a:schemeClr val="accent1">
                    <a:alpha val="20000"/>
                  </a:schemeClr>
                </a:gs>
                <a:gs pos="100000">
                  <a:schemeClr val="accent1">
                    <a:alpha val="15000"/>
                  </a:schemeClr>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solidFill>
                  <a:schemeClr val="tx1"/>
                </a:solidFill>
              </a:endParaRPr>
            </a:p>
          </p:txBody>
        </p:sp>
        <p:sp>
          <p:nvSpPr>
            <p:cNvPr id="9" name="Rectangle 8"/>
            <p:cNvSpPr/>
            <p:nvPr userDrawn="1"/>
          </p:nvSpPr>
          <p:spPr>
            <a:xfrm>
              <a:off x="2214546" y="1490779"/>
              <a:ext cx="6429600" cy="18000"/>
            </a:xfrm>
            <a:prstGeom prst="rect">
              <a:avLst/>
            </a:prstGeom>
            <a:gradFill flip="none" rotWithShape="1">
              <a:gsLst>
                <a:gs pos="0">
                  <a:schemeClr val="accent1">
                    <a:alpha val="20000"/>
                  </a:schemeClr>
                </a:gs>
                <a:gs pos="100000">
                  <a:schemeClr val="accent1">
                    <a:alpha val="4000"/>
                  </a:schemeClr>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grpSp>
      <p:sp>
        <p:nvSpPr>
          <p:cNvPr id="2" name="Title 1"/>
          <p:cNvSpPr>
            <a:spLocks noGrp="1"/>
          </p:cNvSpPr>
          <p:nvPr>
            <p:ph type="title"/>
          </p:nvPr>
        </p:nvSpPr>
        <p:spPr/>
        <p:txBody>
          <a:bodyPr/>
          <a:lstStyle/>
          <a:p>
            <a:r>
              <a:rPr kumimoji="0" lang="cs-CZ" smtClean="0"/>
              <a:t>Kliknutím lze upravit styl.</a:t>
            </a:r>
            <a:endParaRPr kumimoji="0" lang="en-US"/>
          </a:p>
        </p:txBody>
      </p:sp>
      <p:sp>
        <p:nvSpPr>
          <p:cNvPr id="3" name="Vertical Text Placeholder 2"/>
          <p:cNvSpPr>
            <a:spLocks noGrp="1"/>
          </p:cNvSpPr>
          <p:nvPr>
            <p:ph type="body" orient="vert" idx="1"/>
          </p:nvPr>
        </p:nvSpPr>
        <p:spPr>
          <a:xfrm>
            <a:off x="457200" y="1600200"/>
            <a:ext cx="8229600" cy="4829196"/>
          </a:xfrm>
        </p:spPr>
        <p:txBody>
          <a:bodyPr vert="eaVert"/>
          <a:lstStyle/>
          <a:p>
            <a:pPr lvl="0" eaLnBrk="1" latinLnBrk="0" hangingPunct="1"/>
            <a:r>
              <a:rPr lang="cs-CZ" smtClean="0"/>
              <a:t>Kliknutím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4" name="Date Placeholder 3"/>
          <p:cNvSpPr>
            <a:spLocks noGrp="1"/>
          </p:cNvSpPr>
          <p:nvPr>
            <p:ph type="dt" sz="half" idx="10"/>
          </p:nvPr>
        </p:nvSpPr>
        <p:spPr/>
        <p:txBody>
          <a:bodyPr/>
          <a:lstStyle/>
          <a:p>
            <a:fld id="{9E05C26F-0347-4A1D-A5F7-103EB638AE0F}" type="datetimeFigureOut">
              <a:rPr lang="cs-CZ" smtClean="0"/>
              <a:t>24.6.2012</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C171F7F3-2C8A-4473-8A96-94C235ED631D}" type="slidenum">
              <a:rPr lang="cs-CZ" smtClean="0"/>
              <a:t>‹#›</a:t>
            </a:fld>
            <a:endParaRPr lang="cs-CZ"/>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15206" y="274638"/>
            <a:ext cx="1471594" cy="6154758"/>
          </a:xfrm>
        </p:spPr>
        <p:txBody>
          <a:bodyPr vert="eaVert"/>
          <a:lstStyle>
            <a:lvl1pPr>
              <a:defRPr>
                <a:effectLst>
                  <a:outerShdw blurRad="50800" dist="50800" dir="18900000" algn="tl" rotWithShape="0">
                    <a:srgbClr val="000000">
                      <a:alpha val="43137"/>
                    </a:srgbClr>
                  </a:outerShdw>
                </a:effectLst>
              </a:defRPr>
            </a:lvl1pPr>
          </a:lstStyle>
          <a:p>
            <a:r>
              <a:rPr kumimoji="0" lang="cs-CZ" smtClean="0"/>
              <a:t>Kliknutím lze upravit styl.</a:t>
            </a:r>
            <a:endParaRPr kumimoji="0" lang="en-US"/>
          </a:p>
        </p:txBody>
      </p:sp>
      <p:sp>
        <p:nvSpPr>
          <p:cNvPr id="3" name="Vertical Text Placeholder 2"/>
          <p:cNvSpPr>
            <a:spLocks noGrp="1"/>
          </p:cNvSpPr>
          <p:nvPr>
            <p:ph type="body" orient="vert" idx="1"/>
          </p:nvPr>
        </p:nvSpPr>
        <p:spPr>
          <a:xfrm>
            <a:off x="457200" y="274638"/>
            <a:ext cx="6686568" cy="6154758"/>
          </a:xfrm>
        </p:spPr>
        <p:txBody>
          <a:bodyPr vert="eaVert"/>
          <a:lstStyle/>
          <a:p>
            <a:pPr lvl="0" eaLnBrk="1" latinLnBrk="0" hangingPunct="1"/>
            <a:r>
              <a:rPr lang="cs-CZ" smtClean="0"/>
              <a:t>Kliknutím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4" name="Date Placeholder 3"/>
          <p:cNvSpPr>
            <a:spLocks noGrp="1"/>
          </p:cNvSpPr>
          <p:nvPr>
            <p:ph type="dt" sz="half" idx="10"/>
          </p:nvPr>
        </p:nvSpPr>
        <p:spPr/>
        <p:txBody>
          <a:bodyPr/>
          <a:lstStyle/>
          <a:p>
            <a:fld id="{9E05C26F-0347-4A1D-A5F7-103EB638AE0F}" type="datetimeFigureOut">
              <a:rPr lang="cs-CZ" smtClean="0"/>
              <a:t>24.6.2012</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C171F7F3-2C8A-4473-8A96-94C235ED631D}" type="slidenum">
              <a:rPr lang="cs-CZ" smtClean="0"/>
              <a:t>‹#›</a:t>
            </a:fld>
            <a:endParaRPr lang="cs-CZ"/>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grpSp>
        <p:nvGrpSpPr>
          <p:cNvPr id="7" name="Group 23"/>
          <p:cNvGrpSpPr/>
          <p:nvPr/>
        </p:nvGrpSpPr>
        <p:grpSpPr>
          <a:xfrm>
            <a:off x="2207747" y="1332379"/>
            <a:ext cx="6482858" cy="144000"/>
            <a:chOff x="2214546" y="1427612"/>
            <a:chExt cx="6482858" cy="144000"/>
          </a:xfrm>
        </p:grpSpPr>
        <p:sp>
          <p:nvSpPr>
            <p:cNvPr id="10" name="Chevron 9"/>
            <p:cNvSpPr/>
            <p:nvPr userDrawn="1"/>
          </p:nvSpPr>
          <p:spPr>
            <a:xfrm flipH="1">
              <a:off x="8643404" y="1427612"/>
              <a:ext cx="54000" cy="144000"/>
            </a:xfrm>
            <a:prstGeom prst="chevron">
              <a:avLst>
                <a:gd name="adj" fmla="val 50000"/>
              </a:avLst>
            </a:prstGeom>
            <a:gradFill flip="none" rotWithShape="1">
              <a:gsLst>
                <a:gs pos="0">
                  <a:schemeClr val="accent1">
                    <a:alpha val="20000"/>
                  </a:schemeClr>
                </a:gs>
                <a:gs pos="100000">
                  <a:schemeClr val="accent1">
                    <a:alpha val="15000"/>
                  </a:schemeClr>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solidFill>
                  <a:schemeClr val="tx1"/>
                </a:solidFill>
              </a:endParaRPr>
            </a:p>
          </p:txBody>
        </p:sp>
        <p:sp>
          <p:nvSpPr>
            <p:cNvPr id="23" name="Rectangle 22"/>
            <p:cNvSpPr/>
            <p:nvPr userDrawn="1"/>
          </p:nvSpPr>
          <p:spPr>
            <a:xfrm>
              <a:off x="2214546" y="1490779"/>
              <a:ext cx="6429600" cy="18000"/>
            </a:xfrm>
            <a:prstGeom prst="rect">
              <a:avLst/>
            </a:prstGeom>
            <a:gradFill flip="none" rotWithShape="1">
              <a:gsLst>
                <a:gs pos="0">
                  <a:schemeClr val="accent1">
                    <a:alpha val="20000"/>
                  </a:schemeClr>
                </a:gs>
                <a:gs pos="100000">
                  <a:schemeClr val="accent1">
                    <a:alpha val="4000"/>
                  </a:schemeClr>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grpSp>
      <p:sp>
        <p:nvSpPr>
          <p:cNvPr id="2" name="Title 1"/>
          <p:cNvSpPr>
            <a:spLocks noGrp="1"/>
          </p:cNvSpPr>
          <p:nvPr>
            <p:ph type="title"/>
          </p:nvPr>
        </p:nvSpPr>
        <p:spPr/>
        <p:txBody>
          <a:bodyPr/>
          <a:lstStyle/>
          <a:p>
            <a:r>
              <a:rPr kumimoji="0" lang="cs-CZ" smtClean="0"/>
              <a:t>Kliknutím lze upravit styl.</a:t>
            </a:r>
            <a:endParaRPr kumimoji="0" lang="en-US"/>
          </a:p>
        </p:txBody>
      </p:sp>
      <p:sp>
        <p:nvSpPr>
          <p:cNvPr id="3" name="Content Placeholder 2"/>
          <p:cNvSpPr>
            <a:spLocks noGrp="1"/>
          </p:cNvSpPr>
          <p:nvPr>
            <p:ph idx="1"/>
          </p:nvPr>
        </p:nvSpPr>
        <p:spPr/>
        <p:txBody>
          <a:bodyPr/>
          <a:lstStyle/>
          <a:p>
            <a:pPr lvl="0" eaLnBrk="1" latinLnBrk="0" hangingPunct="1"/>
            <a:r>
              <a:rPr lang="cs-CZ" smtClean="0"/>
              <a:t>Kliknutím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4" name="Date Placeholder 3"/>
          <p:cNvSpPr>
            <a:spLocks noGrp="1"/>
          </p:cNvSpPr>
          <p:nvPr>
            <p:ph type="dt" sz="half" idx="10"/>
          </p:nvPr>
        </p:nvSpPr>
        <p:spPr/>
        <p:txBody>
          <a:bodyPr/>
          <a:lstStyle/>
          <a:p>
            <a:fld id="{9E05C26F-0347-4A1D-A5F7-103EB638AE0F}" type="datetimeFigureOut">
              <a:rPr lang="cs-CZ" smtClean="0"/>
              <a:t>24.6.2012</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C171F7F3-2C8A-4473-8A96-94C235ED631D}" type="slidenum">
              <a:rPr lang="cs-CZ" smtClean="0"/>
              <a:t>‹#›</a:t>
            </a:fld>
            <a:endParaRPr lang="cs-CZ"/>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části">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3286113"/>
            <a:ext cx="7772400" cy="1362075"/>
          </a:xfrm>
        </p:spPr>
        <p:txBody>
          <a:bodyPr anchor="t"/>
          <a:lstStyle>
            <a:lvl1pPr algn="r">
              <a:defRPr sz="4000" b="0" cap="all">
                <a:gradFill flip="none" rotWithShape="1">
                  <a:gsLst>
                    <a:gs pos="0">
                      <a:schemeClr val="accent2"/>
                    </a:gs>
                    <a:gs pos="45000">
                      <a:schemeClr val="accent2">
                        <a:tint val="60000"/>
                      </a:schemeClr>
                    </a:gs>
                    <a:gs pos="90000">
                      <a:schemeClr val="accent2">
                        <a:tint val="40000"/>
                      </a:schemeClr>
                    </a:gs>
                    <a:gs pos="100000">
                      <a:schemeClr val="accent2">
                        <a:tint val="20000"/>
                      </a:schemeClr>
                    </a:gs>
                  </a:gsLst>
                  <a:lin ang="16200000" scaled="1"/>
                  <a:tileRect/>
                </a:gradFill>
              </a:defRPr>
            </a:lvl1pPr>
          </a:lstStyle>
          <a:p>
            <a:r>
              <a:rPr kumimoji="0" lang="cs-CZ" smtClean="0"/>
              <a:t>Kliknutím lze upravit styl.</a:t>
            </a:r>
            <a:endParaRPr kumimoji="0" lang="en-US"/>
          </a:p>
        </p:txBody>
      </p:sp>
      <p:sp>
        <p:nvSpPr>
          <p:cNvPr id="3" name="Text Placeholder 2"/>
          <p:cNvSpPr>
            <a:spLocks noGrp="1"/>
          </p:cNvSpPr>
          <p:nvPr>
            <p:ph type="body" idx="1"/>
          </p:nvPr>
        </p:nvSpPr>
        <p:spPr>
          <a:xfrm>
            <a:off x="722313" y="1785926"/>
            <a:ext cx="7772400" cy="1500187"/>
          </a:xfrm>
        </p:spPr>
        <p:txBody>
          <a:bodyPr anchor="b"/>
          <a:lstStyle>
            <a:lvl1pPr marL="0" indent="0" algn="r">
              <a:buNone/>
              <a:defRPr sz="2000">
                <a:solidFill>
                  <a:schemeClr val="tx1">
                    <a:tint val="75000"/>
                  </a:schemeClr>
                </a:solidFill>
              </a:defRPr>
            </a:lvl1pPr>
            <a:lvl2pPr marL="457200" indent="0" algn="r">
              <a:buNone/>
              <a:defRPr sz="1800">
                <a:solidFill>
                  <a:schemeClr val="tx1">
                    <a:tint val="75000"/>
                  </a:schemeClr>
                </a:solidFill>
              </a:defRPr>
            </a:lvl2pPr>
            <a:lvl3pPr marL="914400" indent="0" algn="r">
              <a:buNone/>
              <a:defRPr sz="1600">
                <a:solidFill>
                  <a:schemeClr val="tx1">
                    <a:tint val="75000"/>
                  </a:schemeClr>
                </a:solidFill>
              </a:defRPr>
            </a:lvl3pPr>
            <a:lvl4pPr marL="1371600" indent="0" algn="r">
              <a:buNone/>
              <a:defRPr sz="1400">
                <a:solidFill>
                  <a:schemeClr val="tx1">
                    <a:tint val="75000"/>
                  </a:schemeClr>
                </a:solidFill>
              </a:defRPr>
            </a:lvl4pPr>
            <a:lvl5pPr marL="1828800" indent="0" algn="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cs-CZ" smtClean="0"/>
              <a:t>Kliknutím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4" name="Date Placeholder 3"/>
          <p:cNvSpPr>
            <a:spLocks noGrp="1"/>
          </p:cNvSpPr>
          <p:nvPr>
            <p:ph type="dt" sz="half" idx="10"/>
          </p:nvPr>
        </p:nvSpPr>
        <p:spPr/>
        <p:txBody>
          <a:bodyPr/>
          <a:lstStyle/>
          <a:p>
            <a:fld id="{9E05C26F-0347-4A1D-A5F7-103EB638AE0F}" type="datetimeFigureOut">
              <a:rPr lang="cs-CZ" smtClean="0"/>
              <a:t>24.6.2012</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C171F7F3-2C8A-4473-8A96-94C235ED631D}" type="slidenum">
              <a:rPr lang="cs-CZ" smtClean="0"/>
              <a:t>‹#›</a:t>
            </a:fld>
            <a:endParaRPr lang="cs-CZ"/>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grpSp>
        <p:nvGrpSpPr>
          <p:cNvPr id="8" name="Group 7"/>
          <p:cNvGrpSpPr/>
          <p:nvPr/>
        </p:nvGrpSpPr>
        <p:grpSpPr>
          <a:xfrm>
            <a:off x="2207747" y="1332379"/>
            <a:ext cx="6482858" cy="144000"/>
            <a:chOff x="2214546" y="1427612"/>
            <a:chExt cx="6482858" cy="144000"/>
          </a:xfrm>
        </p:grpSpPr>
        <p:sp>
          <p:nvSpPr>
            <p:cNvPr id="9" name="Chevron 8"/>
            <p:cNvSpPr/>
            <p:nvPr userDrawn="1"/>
          </p:nvSpPr>
          <p:spPr>
            <a:xfrm flipH="1">
              <a:off x="8643404" y="1427612"/>
              <a:ext cx="54000" cy="144000"/>
            </a:xfrm>
            <a:prstGeom prst="chevron">
              <a:avLst>
                <a:gd name="adj" fmla="val 50000"/>
              </a:avLst>
            </a:prstGeom>
            <a:gradFill flip="none" rotWithShape="1">
              <a:gsLst>
                <a:gs pos="0">
                  <a:schemeClr val="accent1">
                    <a:alpha val="20000"/>
                  </a:schemeClr>
                </a:gs>
                <a:gs pos="100000">
                  <a:schemeClr val="accent1">
                    <a:alpha val="15000"/>
                  </a:schemeClr>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solidFill>
                  <a:schemeClr val="tx1"/>
                </a:solidFill>
              </a:endParaRPr>
            </a:p>
          </p:txBody>
        </p:sp>
        <p:sp>
          <p:nvSpPr>
            <p:cNvPr id="10" name="Rectangle 9"/>
            <p:cNvSpPr/>
            <p:nvPr userDrawn="1"/>
          </p:nvSpPr>
          <p:spPr>
            <a:xfrm>
              <a:off x="2214546" y="1490779"/>
              <a:ext cx="6429600" cy="18000"/>
            </a:xfrm>
            <a:prstGeom prst="rect">
              <a:avLst/>
            </a:prstGeom>
            <a:gradFill flip="none" rotWithShape="1">
              <a:gsLst>
                <a:gs pos="0">
                  <a:schemeClr val="accent1">
                    <a:alpha val="20000"/>
                  </a:schemeClr>
                </a:gs>
                <a:gs pos="100000">
                  <a:schemeClr val="accent1">
                    <a:alpha val="4000"/>
                  </a:schemeClr>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grpSp>
      <p:sp>
        <p:nvSpPr>
          <p:cNvPr id="2" name="Title 1"/>
          <p:cNvSpPr>
            <a:spLocks noGrp="1"/>
          </p:cNvSpPr>
          <p:nvPr>
            <p:ph type="title"/>
          </p:nvPr>
        </p:nvSpPr>
        <p:spPr/>
        <p:txBody>
          <a:bodyPr/>
          <a:lstStyle/>
          <a:p>
            <a:r>
              <a:rPr kumimoji="0" lang="cs-CZ" smtClean="0"/>
              <a:t>Kliknutím lze upravit styl.</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cs-CZ" smtClean="0"/>
              <a:t>Kliknutím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cs-CZ" smtClean="0"/>
              <a:t>Kliknutím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5" name="Date Placeholder 4"/>
          <p:cNvSpPr>
            <a:spLocks noGrp="1"/>
          </p:cNvSpPr>
          <p:nvPr>
            <p:ph type="dt" sz="half" idx="10"/>
          </p:nvPr>
        </p:nvSpPr>
        <p:spPr/>
        <p:txBody>
          <a:bodyPr/>
          <a:lstStyle/>
          <a:p>
            <a:fld id="{9E05C26F-0347-4A1D-A5F7-103EB638AE0F}" type="datetimeFigureOut">
              <a:rPr lang="cs-CZ" smtClean="0"/>
              <a:t>24.6.2012</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C171F7F3-2C8A-4473-8A96-94C235ED631D}" type="slidenum">
              <a:rPr lang="cs-CZ" smtClean="0"/>
              <a:t>‹#›</a:t>
            </a:fld>
            <a:endParaRPr lang="cs-CZ"/>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grpSp>
        <p:nvGrpSpPr>
          <p:cNvPr id="10" name="Group 9"/>
          <p:cNvGrpSpPr/>
          <p:nvPr/>
        </p:nvGrpSpPr>
        <p:grpSpPr>
          <a:xfrm>
            <a:off x="2207747" y="1332379"/>
            <a:ext cx="6482858" cy="144000"/>
            <a:chOff x="2214546" y="1427612"/>
            <a:chExt cx="6482858" cy="144000"/>
          </a:xfrm>
        </p:grpSpPr>
        <p:sp>
          <p:nvSpPr>
            <p:cNvPr id="11" name="Chevron 10"/>
            <p:cNvSpPr/>
            <p:nvPr userDrawn="1"/>
          </p:nvSpPr>
          <p:spPr>
            <a:xfrm flipH="1">
              <a:off x="8643404" y="1427612"/>
              <a:ext cx="54000" cy="144000"/>
            </a:xfrm>
            <a:prstGeom prst="chevron">
              <a:avLst>
                <a:gd name="adj" fmla="val 50000"/>
              </a:avLst>
            </a:prstGeom>
            <a:gradFill flip="none" rotWithShape="1">
              <a:gsLst>
                <a:gs pos="0">
                  <a:schemeClr val="accent1">
                    <a:alpha val="20000"/>
                  </a:schemeClr>
                </a:gs>
                <a:gs pos="100000">
                  <a:schemeClr val="accent1">
                    <a:alpha val="15000"/>
                  </a:schemeClr>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solidFill>
                  <a:schemeClr val="tx1"/>
                </a:solidFill>
              </a:endParaRPr>
            </a:p>
          </p:txBody>
        </p:sp>
        <p:sp>
          <p:nvSpPr>
            <p:cNvPr id="12" name="Rectangle 11"/>
            <p:cNvSpPr/>
            <p:nvPr userDrawn="1"/>
          </p:nvSpPr>
          <p:spPr>
            <a:xfrm>
              <a:off x="2214546" y="1490779"/>
              <a:ext cx="6429600" cy="18000"/>
            </a:xfrm>
            <a:prstGeom prst="rect">
              <a:avLst/>
            </a:prstGeom>
            <a:gradFill flip="none" rotWithShape="1">
              <a:gsLst>
                <a:gs pos="0">
                  <a:schemeClr val="accent1">
                    <a:alpha val="20000"/>
                  </a:schemeClr>
                </a:gs>
                <a:gs pos="100000">
                  <a:schemeClr val="accent1">
                    <a:alpha val="4000"/>
                  </a:schemeClr>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grpSp>
      <p:sp>
        <p:nvSpPr>
          <p:cNvPr id="2" name="Title 1"/>
          <p:cNvSpPr>
            <a:spLocks noGrp="1"/>
          </p:cNvSpPr>
          <p:nvPr>
            <p:ph type="title"/>
          </p:nvPr>
        </p:nvSpPr>
        <p:spPr/>
        <p:txBody>
          <a:bodyPr/>
          <a:lstStyle>
            <a:lvl1pPr>
              <a:defRPr/>
            </a:lvl1pPr>
          </a:lstStyle>
          <a:p>
            <a:r>
              <a:rPr kumimoji="0" lang="cs-CZ" smtClean="0"/>
              <a:t>Kliknutím lze upravit styl.</a:t>
            </a:r>
            <a:endParaRPr kumimoji="0"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lang="cs-CZ" smtClean="0"/>
              <a:t>Kliknutím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cs-CZ" smtClean="0"/>
              <a:t>Kliknutím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lang="cs-CZ" smtClean="0"/>
              <a:t>Kliknutím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cs-CZ" smtClean="0"/>
              <a:t>Kliknutím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7" name="Date Placeholder 6"/>
          <p:cNvSpPr>
            <a:spLocks noGrp="1"/>
          </p:cNvSpPr>
          <p:nvPr>
            <p:ph type="dt" sz="half" idx="10"/>
          </p:nvPr>
        </p:nvSpPr>
        <p:spPr/>
        <p:txBody>
          <a:bodyPr/>
          <a:lstStyle/>
          <a:p>
            <a:fld id="{9E05C26F-0347-4A1D-A5F7-103EB638AE0F}" type="datetimeFigureOut">
              <a:rPr lang="cs-CZ" smtClean="0"/>
              <a:t>24.6.2012</a:t>
            </a:fld>
            <a:endParaRPr lang="cs-CZ"/>
          </a:p>
        </p:txBody>
      </p:sp>
      <p:sp>
        <p:nvSpPr>
          <p:cNvPr id="8" name="Footer Placeholder 7"/>
          <p:cNvSpPr>
            <a:spLocks noGrp="1"/>
          </p:cNvSpPr>
          <p:nvPr>
            <p:ph type="ftr" sz="quarter" idx="11"/>
          </p:nvPr>
        </p:nvSpPr>
        <p:spPr/>
        <p:txBody>
          <a:bodyPr/>
          <a:lstStyle/>
          <a:p>
            <a:endParaRPr lang="cs-CZ"/>
          </a:p>
        </p:txBody>
      </p:sp>
      <p:sp>
        <p:nvSpPr>
          <p:cNvPr id="9" name="Slide Number Placeholder 8"/>
          <p:cNvSpPr>
            <a:spLocks noGrp="1"/>
          </p:cNvSpPr>
          <p:nvPr>
            <p:ph type="sldNum" sz="quarter" idx="12"/>
          </p:nvPr>
        </p:nvSpPr>
        <p:spPr/>
        <p:txBody>
          <a:bodyPr/>
          <a:lstStyle/>
          <a:p>
            <a:fld id="{C171F7F3-2C8A-4473-8A96-94C235ED631D}" type="slidenum">
              <a:rPr lang="cs-CZ" smtClean="0"/>
              <a:t>‹#›</a:t>
            </a:fld>
            <a:endParaRPr lang="cs-CZ"/>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grpSp>
        <p:nvGrpSpPr>
          <p:cNvPr id="6" name="Group 5"/>
          <p:cNvGrpSpPr/>
          <p:nvPr/>
        </p:nvGrpSpPr>
        <p:grpSpPr>
          <a:xfrm>
            <a:off x="2207747" y="1332379"/>
            <a:ext cx="6482858" cy="144000"/>
            <a:chOff x="2214546" y="1427612"/>
            <a:chExt cx="6482858" cy="144000"/>
          </a:xfrm>
        </p:grpSpPr>
        <p:sp>
          <p:nvSpPr>
            <p:cNvPr id="7" name="Chevron 6"/>
            <p:cNvSpPr/>
            <p:nvPr userDrawn="1"/>
          </p:nvSpPr>
          <p:spPr>
            <a:xfrm flipH="1">
              <a:off x="8643404" y="1427612"/>
              <a:ext cx="54000" cy="144000"/>
            </a:xfrm>
            <a:prstGeom prst="chevron">
              <a:avLst>
                <a:gd name="adj" fmla="val 50000"/>
              </a:avLst>
            </a:prstGeom>
            <a:gradFill flip="none" rotWithShape="1">
              <a:gsLst>
                <a:gs pos="0">
                  <a:schemeClr val="accent1">
                    <a:alpha val="20000"/>
                  </a:schemeClr>
                </a:gs>
                <a:gs pos="100000">
                  <a:schemeClr val="accent1">
                    <a:alpha val="15000"/>
                  </a:schemeClr>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solidFill>
                  <a:schemeClr val="tx1"/>
                </a:solidFill>
              </a:endParaRPr>
            </a:p>
          </p:txBody>
        </p:sp>
        <p:sp>
          <p:nvSpPr>
            <p:cNvPr id="8" name="Rectangle 7"/>
            <p:cNvSpPr/>
            <p:nvPr userDrawn="1"/>
          </p:nvSpPr>
          <p:spPr>
            <a:xfrm>
              <a:off x="2214546" y="1490779"/>
              <a:ext cx="6429600" cy="18000"/>
            </a:xfrm>
            <a:prstGeom prst="rect">
              <a:avLst/>
            </a:prstGeom>
            <a:gradFill flip="none" rotWithShape="1">
              <a:gsLst>
                <a:gs pos="0">
                  <a:schemeClr val="accent1">
                    <a:alpha val="20000"/>
                  </a:schemeClr>
                </a:gs>
                <a:gs pos="100000">
                  <a:schemeClr val="accent1">
                    <a:alpha val="4000"/>
                  </a:schemeClr>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grpSp>
      <p:sp>
        <p:nvSpPr>
          <p:cNvPr id="2" name="Title 1"/>
          <p:cNvSpPr>
            <a:spLocks noGrp="1"/>
          </p:cNvSpPr>
          <p:nvPr>
            <p:ph type="title"/>
          </p:nvPr>
        </p:nvSpPr>
        <p:spPr/>
        <p:txBody>
          <a:bodyPr/>
          <a:lstStyle/>
          <a:p>
            <a:r>
              <a:rPr kumimoji="0" lang="cs-CZ" smtClean="0"/>
              <a:t>Kliknutím lze upravit styl.</a:t>
            </a:r>
            <a:endParaRPr kumimoji="0" lang="en-US"/>
          </a:p>
        </p:txBody>
      </p:sp>
      <p:sp>
        <p:nvSpPr>
          <p:cNvPr id="3" name="Date Placeholder 2"/>
          <p:cNvSpPr>
            <a:spLocks noGrp="1"/>
          </p:cNvSpPr>
          <p:nvPr>
            <p:ph type="dt" sz="half" idx="10"/>
          </p:nvPr>
        </p:nvSpPr>
        <p:spPr/>
        <p:txBody>
          <a:bodyPr/>
          <a:lstStyle/>
          <a:p>
            <a:fld id="{9E05C26F-0347-4A1D-A5F7-103EB638AE0F}" type="datetimeFigureOut">
              <a:rPr lang="cs-CZ" smtClean="0"/>
              <a:t>24.6.2012</a:t>
            </a:fld>
            <a:endParaRPr lang="cs-CZ"/>
          </a:p>
        </p:txBody>
      </p:sp>
      <p:sp>
        <p:nvSpPr>
          <p:cNvPr id="4" name="Footer Placeholder 3"/>
          <p:cNvSpPr>
            <a:spLocks noGrp="1"/>
          </p:cNvSpPr>
          <p:nvPr>
            <p:ph type="ftr" sz="quarter" idx="11"/>
          </p:nvPr>
        </p:nvSpPr>
        <p:spPr/>
        <p:txBody>
          <a:bodyPr/>
          <a:lstStyle/>
          <a:p>
            <a:endParaRPr lang="cs-CZ"/>
          </a:p>
        </p:txBody>
      </p:sp>
      <p:sp>
        <p:nvSpPr>
          <p:cNvPr id="5" name="Slide Number Placeholder 4"/>
          <p:cNvSpPr>
            <a:spLocks noGrp="1"/>
          </p:cNvSpPr>
          <p:nvPr>
            <p:ph type="sldNum" sz="quarter" idx="12"/>
          </p:nvPr>
        </p:nvSpPr>
        <p:spPr/>
        <p:txBody>
          <a:bodyPr/>
          <a:lstStyle/>
          <a:p>
            <a:fld id="{C171F7F3-2C8A-4473-8A96-94C235ED631D}" type="slidenum">
              <a:rPr lang="cs-CZ" smtClean="0"/>
              <a:t>‹#›</a:t>
            </a:fld>
            <a:endParaRPr lang="cs-CZ"/>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E05C26F-0347-4A1D-A5F7-103EB638AE0F}" type="datetimeFigureOut">
              <a:rPr lang="cs-CZ" smtClean="0"/>
              <a:t>24.6.2012</a:t>
            </a:fld>
            <a:endParaRPr lang="cs-CZ"/>
          </a:p>
        </p:txBody>
      </p:sp>
      <p:sp>
        <p:nvSpPr>
          <p:cNvPr id="3" name="Footer Placeholder 2"/>
          <p:cNvSpPr>
            <a:spLocks noGrp="1"/>
          </p:cNvSpPr>
          <p:nvPr>
            <p:ph type="ftr" sz="quarter" idx="11"/>
          </p:nvPr>
        </p:nvSpPr>
        <p:spPr/>
        <p:txBody>
          <a:bodyPr/>
          <a:lstStyle/>
          <a:p>
            <a:endParaRPr lang="cs-CZ"/>
          </a:p>
        </p:txBody>
      </p:sp>
      <p:sp>
        <p:nvSpPr>
          <p:cNvPr id="4" name="Slide Number Placeholder 3"/>
          <p:cNvSpPr>
            <a:spLocks noGrp="1"/>
          </p:cNvSpPr>
          <p:nvPr>
            <p:ph type="sldNum" sz="quarter" idx="12"/>
          </p:nvPr>
        </p:nvSpPr>
        <p:spPr/>
        <p:txBody>
          <a:bodyPr/>
          <a:lstStyle/>
          <a:p>
            <a:fld id="{C171F7F3-2C8A-4473-8A96-94C235ED631D}" type="slidenum">
              <a:rPr lang="cs-CZ" smtClean="0"/>
              <a:t>‹#›</a:t>
            </a:fld>
            <a:endParaRPr lang="cs-CZ"/>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Title 1"/>
          <p:cNvSpPr>
            <a:spLocks noGrp="1"/>
          </p:cNvSpPr>
          <p:nvPr>
            <p:ph type="title"/>
          </p:nvPr>
        </p:nvSpPr>
        <p:spPr>
          <a:xfrm>
            <a:off x="3580745" y="285728"/>
            <a:ext cx="5106055" cy="1162050"/>
          </a:xfrm>
        </p:spPr>
        <p:txBody>
          <a:bodyPr anchor="ctr">
            <a:normAutofit/>
          </a:bodyPr>
          <a:lstStyle>
            <a:lvl1pPr algn="ctr">
              <a:defRPr sz="3200" b="0" kern="1200" cap="all">
                <a:ln w="11430"/>
                <a:gradFill flip="none" rotWithShape="1">
                  <a:gsLst>
                    <a:gs pos="0">
                      <a:schemeClr val="accent2"/>
                    </a:gs>
                    <a:gs pos="45000">
                      <a:schemeClr val="accent2">
                        <a:tint val="60000"/>
                      </a:schemeClr>
                    </a:gs>
                    <a:gs pos="90000">
                      <a:schemeClr val="accent2">
                        <a:tint val="40000"/>
                      </a:schemeClr>
                    </a:gs>
                    <a:gs pos="100000">
                      <a:schemeClr val="accent2">
                        <a:tint val="20000"/>
                      </a:schemeClr>
                    </a:gs>
                  </a:gsLst>
                  <a:lin ang="16200000" scaled="1"/>
                  <a:tileRect/>
                </a:gradFill>
                <a:effectLst>
                  <a:outerShdw blurRad="44450" dist="41910" dir="3600000" algn="tl">
                    <a:srgbClr val="000000">
                      <a:alpha val="50000"/>
                    </a:srgbClr>
                  </a:outerShdw>
                </a:effectLst>
                <a:latin typeface="+mj-lt"/>
                <a:ea typeface="+mj-ea"/>
                <a:cs typeface="+mj-cs"/>
              </a:defRPr>
            </a:lvl1pPr>
          </a:lstStyle>
          <a:p>
            <a:r>
              <a:rPr kumimoji="0" lang="cs-CZ" smtClean="0"/>
              <a:t>Kliknutím lze upravit styl.</a:t>
            </a:r>
            <a:endParaRPr kumimoji="0" lang="en-US"/>
          </a:p>
        </p:txBody>
      </p:sp>
      <p:sp>
        <p:nvSpPr>
          <p:cNvPr id="3" name="Content Placeholder 2"/>
          <p:cNvSpPr>
            <a:spLocks noGrp="1"/>
          </p:cNvSpPr>
          <p:nvPr>
            <p:ph idx="1"/>
          </p:nvPr>
        </p:nvSpPr>
        <p:spPr>
          <a:xfrm>
            <a:off x="3575050" y="1446218"/>
            <a:ext cx="5111750" cy="467967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cs-CZ" smtClean="0"/>
              <a:t>Kliknutím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4" name="Text Placeholder 3"/>
          <p:cNvSpPr>
            <a:spLocks noGrp="1"/>
          </p:cNvSpPr>
          <p:nvPr>
            <p:ph type="body" sz="half" idx="2"/>
          </p:nvPr>
        </p:nvSpPr>
        <p:spPr>
          <a:xfrm>
            <a:off x="457201" y="285729"/>
            <a:ext cx="3008313" cy="5840435"/>
          </a:xfrm>
        </p:spPr>
        <p:txBody>
          <a:bodyPr anchor="b"/>
          <a:lstStyle>
            <a:lvl1pPr marL="0" indent="0">
              <a:spcAft>
                <a:spcPts val="0"/>
              </a:spcAft>
              <a:buNone/>
              <a:defRPr sz="1400"/>
            </a:lvl1pPr>
            <a:lvl2pPr marL="457200" indent="0">
              <a:spcAft>
                <a:spcPts val="0"/>
              </a:spcAft>
              <a:buNone/>
              <a:defRPr sz="1200"/>
            </a:lvl2pPr>
            <a:lvl3pPr marL="914400" indent="0">
              <a:spcAft>
                <a:spcPts val="0"/>
              </a:spcAft>
              <a:buNone/>
              <a:defRPr sz="1000"/>
            </a:lvl3pPr>
            <a:lvl4pPr marL="1371600" indent="0">
              <a:spcAft>
                <a:spcPts val="0"/>
              </a:spcAft>
              <a:buNone/>
              <a:defRPr sz="900"/>
            </a:lvl4pPr>
            <a:lvl5pPr marL="1828800" indent="0">
              <a:spcAft>
                <a:spcPts val="0"/>
              </a:spcAft>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cs-CZ" smtClean="0"/>
              <a:t>Kliknutím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5" name="Date Placeholder 4"/>
          <p:cNvSpPr>
            <a:spLocks noGrp="1"/>
          </p:cNvSpPr>
          <p:nvPr>
            <p:ph type="dt" sz="half" idx="10"/>
          </p:nvPr>
        </p:nvSpPr>
        <p:spPr/>
        <p:txBody>
          <a:bodyPr/>
          <a:lstStyle/>
          <a:p>
            <a:fld id="{9E05C26F-0347-4A1D-A5F7-103EB638AE0F}" type="datetimeFigureOut">
              <a:rPr lang="cs-CZ" smtClean="0"/>
              <a:t>24.6.2012</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C171F7F3-2C8A-4473-8A96-94C235ED631D}" type="slidenum">
              <a:rPr lang="cs-CZ" smtClean="0"/>
              <a:t>‹#›</a:t>
            </a:fld>
            <a:endParaRPr lang="cs-CZ"/>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715272" y="615868"/>
            <a:ext cx="928694" cy="5813528"/>
          </a:xfrm>
        </p:spPr>
        <p:txBody>
          <a:bodyPr vert="eaVert" anchor="ctr">
            <a:normAutofit/>
          </a:bodyPr>
          <a:lstStyle>
            <a:lvl1pPr algn="l">
              <a:defRPr sz="2800" b="0" kern="1200" cap="all">
                <a:ln w="11430"/>
                <a:gradFill flip="none" rotWithShape="1">
                  <a:gsLst>
                    <a:gs pos="0">
                      <a:schemeClr val="accent2"/>
                    </a:gs>
                    <a:gs pos="45000">
                      <a:schemeClr val="accent2">
                        <a:tint val="60000"/>
                      </a:schemeClr>
                    </a:gs>
                    <a:gs pos="90000">
                      <a:schemeClr val="accent2">
                        <a:tint val="40000"/>
                      </a:schemeClr>
                    </a:gs>
                    <a:gs pos="100000">
                      <a:schemeClr val="accent2">
                        <a:tint val="20000"/>
                      </a:schemeClr>
                    </a:gs>
                  </a:gsLst>
                  <a:lin ang="16200000" scaled="1"/>
                  <a:tileRect/>
                </a:gradFill>
                <a:effectLst>
                  <a:outerShdw blurRad="44450" dist="41910" dir="18600000" algn="tl">
                    <a:srgbClr val="000000">
                      <a:alpha val="50000"/>
                    </a:srgbClr>
                  </a:outerShdw>
                </a:effectLst>
                <a:latin typeface="+mj-lt"/>
                <a:ea typeface="+mj-ea"/>
                <a:cs typeface="+mj-cs"/>
              </a:defRPr>
            </a:lvl1pPr>
          </a:lstStyle>
          <a:p>
            <a:r>
              <a:rPr kumimoji="0" lang="cs-CZ" smtClean="0"/>
              <a:t>Kliknutím lze upravit styl.</a:t>
            </a:r>
            <a:endParaRPr kumimoji="0" lang="en-US"/>
          </a:p>
        </p:txBody>
      </p:sp>
      <p:sp>
        <p:nvSpPr>
          <p:cNvPr id="3" name="Picture Placeholder 2"/>
          <p:cNvSpPr>
            <a:spLocks noGrp="1"/>
          </p:cNvSpPr>
          <p:nvPr>
            <p:ph type="pic" idx="1"/>
          </p:nvPr>
        </p:nvSpPr>
        <p:spPr>
          <a:xfrm>
            <a:off x="714348" y="612777"/>
            <a:ext cx="6858048" cy="4745051"/>
          </a:xfrm>
          <a:ln w="38100" cap="flat" cmpd="sng" algn="ctr">
            <a:gradFill flip="none" rotWithShape="1">
              <a:gsLst>
                <a:gs pos="0">
                  <a:srgbClr val="000082"/>
                </a:gs>
                <a:gs pos="30000">
                  <a:srgbClr val="66008F"/>
                </a:gs>
                <a:gs pos="64999">
                  <a:srgbClr val="BA0066"/>
                </a:gs>
                <a:gs pos="89999">
                  <a:srgbClr val="FF0000"/>
                </a:gs>
                <a:gs pos="100000">
                  <a:srgbClr val="FF8200"/>
                </a:gs>
              </a:gsLst>
              <a:path path="rect">
                <a:fillToRect l="100000" t="100000"/>
              </a:path>
              <a:tileRect r="-100000" b="-100000"/>
            </a:gradFill>
            <a:prstDash val="solid"/>
          </a:ln>
          <a:effectLst>
            <a:outerShdw blurRad="38100" dist="50800" dir="5400000" algn="tl" rotWithShape="0">
              <a:srgbClr val="000000">
                <a:alpha val="50000"/>
              </a:srgbClr>
            </a:outerShdw>
          </a:effectLst>
        </p:spPr>
        <p:style>
          <a:lnRef idx="2">
            <a:schemeClr val="accent1"/>
          </a:lnRef>
          <a:fillRef idx="1">
            <a:schemeClr val="lt1"/>
          </a:fillRef>
          <a:effectRef idx="0">
            <a:schemeClr val="accent1"/>
          </a:effectRef>
          <a:fontRef idx="minor">
            <a:schemeClr val="dk1"/>
          </a:fontRef>
        </p:style>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cs-CZ" smtClean="0"/>
              <a:t>Kliknutím na ikonu přidáte obrázek.</a:t>
            </a:r>
            <a:endParaRPr kumimoji="0" lang="en-US"/>
          </a:p>
        </p:txBody>
      </p:sp>
      <p:sp>
        <p:nvSpPr>
          <p:cNvPr id="4" name="Text Placeholder 3"/>
          <p:cNvSpPr>
            <a:spLocks noGrp="1"/>
          </p:cNvSpPr>
          <p:nvPr>
            <p:ph type="body" sz="half" idx="2"/>
          </p:nvPr>
        </p:nvSpPr>
        <p:spPr>
          <a:xfrm>
            <a:off x="714348" y="5500702"/>
            <a:ext cx="6858048" cy="92869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cs-CZ" smtClean="0"/>
              <a:t>Kliknutím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5" name="Date Placeholder 4"/>
          <p:cNvSpPr>
            <a:spLocks noGrp="1"/>
          </p:cNvSpPr>
          <p:nvPr>
            <p:ph type="dt" sz="half" idx="10"/>
          </p:nvPr>
        </p:nvSpPr>
        <p:spPr/>
        <p:txBody>
          <a:bodyPr/>
          <a:lstStyle/>
          <a:p>
            <a:fld id="{9E05C26F-0347-4A1D-A5F7-103EB638AE0F}" type="datetimeFigureOut">
              <a:rPr lang="cs-CZ" smtClean="0"/>
              <a:t>24.6.2012</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C171F7F3-2C8A-4473-8A96-94C235ED631D}" type="slidenum">
              <a:rPr lang="cs-CZ" smtClean="0"/>
              <a:t>‹#›</a:t>
            </a:fld>
            <a:endParaRPr lang="cs-CZ"/>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blipFill>
            <a:blip r:embed="rId13">
              <a:alphaModFix amt="30000"/>
              <a:duotone>
                <a:schemeClr val="accent1"/>
                <a:srgbClr val="FFFFFF"/>
              </a:duotone>
            </a:blip>
            <a:tile tx="0" ty="0" sx="100000" sy="100000" flip="none" algn="tl"/>
          </a:blipFill>
          <a:ln w="25400" cap="flat" cmpd="sng" algn="ctr">
            <a:noFill/>
            <a:prstDash val="solid"/>
          </a:ln>
          <a:effectLst/>
        </p:spPr>
        <p:style>
          <a:lnRef idx="2">
            <a:schemeClr val="accent1"/>
          </a:lnRef>
          <a:fillRef idx="1">
            <a:schemeClr val="accent1"/>
          </a:fillRef>
          <a:effectRef idx="0">
            <a:schemeClr val="accent1"/>
          </a:effectRef>
          <a:fontRef idx="minor">
            <a:schemeClr val="lt1"/>
          </a:fontRef>
        </p:style>
        <p:txBody>
          <a:bodyPr rtlCol="0" anchor="ctr"/>
          <a:lstStyle/>
          <a:p>
            <a:pPr marL="0" algn="ctr" rtl="0" eaLnBrk="1" latinLnBrk="0" hangingPunct="1"/>
            <a:endParaRPr kumimoji="0" lang="zh-CN" altLang="en-US" kern="1200">
              <a:solidFill>
                <a:schemeClr val="lt1"/>
              </a:solidFill>
              <a:latin typeface="+mn-lt"/>
              <a:ea typeface="+mn-ea"/>
              <a:cs typeface="+mn-cs"/>
            </a:endParaRPr>
          </a:p>
        </p:txBody>
      </p:sp>
      <p:grpSp>
        <p:nvGrpSpPr>
          <p:cNvPr id="8" name="Group 17"/>
          <p:cNvGrpSpPr/>
          <p:nvPr/>
        </p:nvGrpSpPr>
        <p:grpSpPr>
          <a:xfrm>
            <a:off x="0" y="6570024"/>
            <a:ext cx="9144000" cy="288000"/>
            <a:chOff x="0" y="6353387"/>
            <a:chExt cx="9144000" cy="361763"/>
          </a:xfrm>
        </p:grpSpPr>
        <p:grpSp>
          <p:nvGrpSpPr>
            <p:cNvPr id="9" name="Group 16"/>
            <p:cNvGrpSpPr/>
            <p:nvPr/>
          </p:nvGrpSpPr>
          <p:grpSpPr>
            <a:xfrm>
              <a:off x="0" y="6353387"/>
              <a:ext cx="8756597" cy="360000"/>
              <a:chOff x="1" y="6353387"/>
              <a:chExt cx="8756597" cy="360000"/>
            </a:xfrm>
          </p:grpSpPr>
          <p:sp>
            <p:nvSpPr>
              <p:cNvPr id="10" name="Freeform 9"/>
              <p:cNvSpPr/>
              <p:nvPr userDrawn="1"/>
            </p:nvSpPr>
            <p:spPr>
              <a:xfrm>
                <a:off x="1" y="6533387"/>
                <a:ext cx="8756597" cy="180000"/>
              </a:xfrm>
              <a:custGeom>
                <a:avLst/>
                <a:gdLst/>
                <a:ahLst/>
                <a:cxnLst/>
                <a:rect l="0" t="0" r="0" b="0"/>
                <a:pathLst>
                  <a:path w="7867650" h="177288">
                    <a:moveTo>
                      <a:pt x="7867650" y="177288"/>
                    </a:moveTo>
                    <a:lnTo>
                      <a:pt x="0" y="171450"/>
                    </a:lnTo>
                    <a:lnTo>
                      <a:pt x="0" y="0"/>
                    </a:lnTo>
                    <a:lnTo>
                      <a:pt x="7753350" y="0"/>
                    </a:lnTo>
                    <a:close/>
                  </a:path>
                </a:pathLst>
              </a:custGeom>
              <a:gradFill flip="none" rotWithShape="1">
                <a:gsLst>
                  <a:gs pos="25000">
                    <a:schemeClr val="accent1">
                      <a:shade val="50000"/>
                      <a:alpha val="75000"/>
                    </a:schemeClr>
                  </a:gs>
                  <a:gs pos="100000">
                    <a:schemeClr val="accent1">
                      <a:tint val="40000"/>
                      <a:alpha val="50000"/>
                    </a:schemeClr>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11" name="Freeform 10"/>
              <p:cNvSpPr/>
              <p:nvPr userDrawn="1"/>
            </p:nvSpPr>
            <p:spPr>
              <a:xfrm flipV="1">
                <a:off x="1" y="6353387"/>
                <a:ext cx="8756597" cy="180000"/>
              </a:xfrm>
              <a:custGeom>
                <a:avLst/>
                <a:gdLst/>
                <a:ahLst/>
                <a:cxnLst/>
                <a:rect l="0" t="0" r="0" b="0"/>
                <a:pathLst>
                  <a:path w="7867650" h="177288">
                    <a:moveTo>
                      <a:pt x="7867650" y="177288"/>
                    </a:moveTo>
                    <a:lnTo>
                      <a:pt x="0" y="171450"/>
                    </a:lnTo>
                    <a:lnTo>
                      <a:pt x="0" y="0"/>
                    </a:lnTo>
                    <a:lnTo>
                      <a:pt x="7753350" y="0"/>
                    </a:lnTo>
                    <a:close/>
                  </a:path>
                </a:pathLst>
              </a:custGeom>
              <a:gradFill flip="none" rotWithShape="1">
                <a:gsLst>
                  <a:gs pos="25000">
                    <a:schemeClr val="accent1">
                      <a:shade val="75000"/>
                      <a:alpha val="75000"/>
                    </a:schemeClr>
                  </a:gs>
                  <a:gs pos="100000">
                    <a:schemeClr val="accent1">
                      <a:tint val="40000"/>
                      <a:alpha val="50000"/>
                    </a:schemeClr>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grpSp>
        <p:grpSp>
          <p:nvGrpSpPr>
            <p:cNvPr id="15" name="Group 15"/>
            <p:cNvGrpSpPr/>
            <p:nvPr/>
          </p:nvGrpSpPr>
          <p:grpSpPr>
            <a:xfrm>
              <a:off x="8640700" y="6354583"/>
              <a:ext cx="503300" cy="360567"/>
              <a:chOff x="8640700" y="6354583"/>
              <a:chExt cx="503300" cy="360567"/>
            </a:xfrm>
          </p:grpSpPr>
          <p:sp>
            <p:nvSpPr>
              <p:cNvPr id="12" name="Chevron 11"/>
              <p:cNvSpPr/>
              <p:nvPr userDrawn="1"/>
            </p:nvSpPr>
            <p:spPr>
              <a:xfrm flipH="1">
                <a:off x="8640700" y="6354583"/>
                <a:ext cx="249884" cy="360000"/>
              </a:xfrm>
              <a:prstGeom prst="chevron">
                <a:avLst>
                  <a:gd name="adj" fmla="val 50000"/>
                </a:avLst>
              </a:prstGeom>
              <a:gradFill flip="none" rotWithShape="1">
                <a:gsLst>
                  <a:gs pos="0">
                    <a:schemeClr val="accent1">
                      <a:alpha val="60000"/>
                    </a:schemeClr>
                  </a:gs>
                  <a:gs pos="100000">
                    <a:schemeClr val="accent1"/>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solidFill>
                    <a:schemeClr val="tx1"/>
                  </a:solidFill>
                </a:endParaRPr>
              </a:p>
            </p:txBody>
          </p:sp>
          <p:sp>
            <p:nvSpPr>
              <p:cNvPr id="13" name="Chevron 12"/>
              <p:cNvSpPr/>
              <p:nvPr userDrawn="1"/>
            </p:nvSpPr>
            <p:spPr>
              <a:xfrm flipH="1">
                <a:off x="8767248" y="6355150"/>
                <a:ext cx="249884" cy="360000"/>
              </a:xfrm>
              <a:prstGeom prst="chevron">
                <a:avLst>
                  <a:gd name="adj" fmla="val 50000"/>
                </a:avLst>
              </a:prstGeom>
              <a:gradFill flip="none" rotWithShape="1">
                <a:gsLst>
                  <a:gs pos="0">
                    <a:schemeClr val="accent1"/>
                  </a:gs>
                  <a:gs pos="100000">
                    <a:schemeClr val="accent1">
                      <a:shade val="75000"/>
                    </a:schemeClr>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solidFill>
                    <a:schemeClr val="tx1"/>
                  </a:solidFill>
                </a:endParaRPr>
              </a:p>
            </p:txBody>
          </p:sp>
          <p:sp>
            <p:nvSpPr>
              <p:cNvPr id="14" name="Chevron 13"/>
              <p:cNvSpPr/>
              <p:nvPr userDrawn="1"/>
            </p:nvSpPr>
            <p:spPr>
              <a:xfrm flipH="1">
                <a:off x="8894116" y="6355000"/>
                <a:ext cx="249884" cy="360000"/>
              </a:xfrm>
              <a:prstGeom prst="chevron">
                <a:avLst>
                  <a:gd name="adj" fmla="val 50000"/>
                </a:avLst>
              </a:prstGeom>
              <a:gradFill flip="none" rotWithShape="1">
                <a:gsLst>
                  <a:gs pos="0">
                    <a:schemeClr val="accent1">
                      <a:shade val="75000"/>
                    </a:schemeClr>
                  </a:gs>
                  <a:gs pos="100000">
                    <a:schemeClr val="accent1">
                      <a:shade val="50000"/>
                      <a:shade val="20000"/>
                    </a:schemeClr>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solidFill>
                    <a:schemeClr val="tx1"/>
                  </a:solidFill>
                </a:endParaRPr>
              </a:p>
            </p:txBody>
          </p:sp>
        </p:grpSp>
      </p:grpSp>
      <p:sp>
        <p:nvSpPr>
          <p:cNvPr id="2" name="Title Placeholder 1"/>
          <p:cNvSpPr>
            <a:spLocks noGrp="1"/>
          </p:cNvSpPr>
          <p:nvPr>
            <p:ph type="title"/>
          </p:nvPr>
        </p:nvSpPr>
        <p:spPr>
          <a:xfrm>
            <a:off x="457200" y="274638"/>
            <a:ext cx="8229600" cy="1143000"/>
          </a:xfrm>
          <a:prstGeom prst="rect">
            <a:avLst/>
          </a:prstGeom>
        </p:spPr>
        <p:txBody>
          <a:bodyPr vert="horz" rtlCol="0" anchor="ctr">
            <a:normAutofit/>
            <a:scene3d>
              <a:camera prst="orthographicFront"/>
              <a:lightRig rig="threePt" dir="tl">
                <a:rot lat="0" lon="0" rev="7200000"/>
              </a:lightRig>
            </a:scene3d>
            <a:sp3d contourW="6350">
              <a:contourClr>
                <a:schemeClr val="accent1"/>
              </a:contourClr>
            </a:sp3d>
          </a:bodyPr>
          <a:lstStyle/>
          <a:p>
            <a:r>
              <a:rPr kumimoji="0" lang="cs-CZ" smtClean="0"/>
              <a:t>Kliknutím lze upravit styl.</a:t>
            </a:r>
            <a:endParaRPr kumimoji="0" lang="en-US"/>
          </a:p>
        </p:txBody>
      </p:sp>
      <p:sp>
        <p:nvSpPr>
          <p:cNvPr id="3" name="Text Placeholder 2"/>
          <p:cNvSpPr>
            <a:spLocks noGrp="1"/>
          </p:cNvSpPr>
          <p:nvPr>
            <p:ph type="body" idx="1"/>
          </p:nvPr>
        </p:nvSpPr>
        <p:spPr>
          <a:xfrm>
            <a:off x="457200" y="1600200"/>
            <a:ext cx="8229600" cy="4525963"/>
          </a:xfrm>
          <a:prstGeom prst="rect">
            <a:avLst/>
          </a:prstGeom>
        </p:spPr>
        <p:txBody>
          <a:bodyPr vert="horz" rtlCol="0">
            <a:normAutofit/>
          </a:bodyPr>
          <a:lstStyle/>
          <a:p>
            <a:pPr lvl="0" eaLnBrk="1" latinLnBrk="0" hangingPunct="1"/>
            <a:r>
              <a:rPr kumimoji="0" lang="cs-CZ" smtClean="0"/>
              <a:t>Kliknutím lze upravit styly předlohy textu.</a:t>
            </a:r>
          </a:p>
          <a:p>
            <a:pPr lvl="1" eaLnBrk="1" latinLnBrk="0" hangingPunct="1"/>
            <a:r>
              <a:rPr kumimoji="0" lang="cs-CZ" smtClean="0"/>
              <a:t>Druhá úroveň</a:t>
            </a:r>
          </a:p>
          <a:p>
            <a:pPr lvl="2" eaLnBrk="1" latinLnBrk="0" hangingPunct="1"/>
            <a:r>
              <a:rPr kumimoji="0" lang="cs-CZ" smtClean="0"/>
              <a:t>Třetí úroveň</a:t>
            </a:r>
          </a:p>
          <a:p>
            <a:pPr lvl="3" eaLnBrk="1" latinLnBrk="0" hangingPunct="1"/>
            <a:r>
              <a:rPr kumimoji="0" lang="cs-CZ" smtClean="0"/>
              <a:t>Čtvrtá úroveň</a:t>
            </a:r>
          </a:p>
          <a:p>
            <a:pPr lvl="4" eaLnBrk="1" latinLnBrk="0" hangingPunct="1"/>
            <a:r>
              <a:rPr kumimoji="0" lang="cs-CZ" smtClean="0"/>
              <a:t>Pátá úroveň</a:t>
            </a:r>
            <a:endParaRPr kumimoji="0" lang="en-US"/>
          </a:p>
        </p:txBody>
      </p:sp>
      <p:sp>
        <p:nvSpPr>
          <p:cNvPr id="4" name="Date Placeholder 3"/>
          <p:cNvSpPr>
            <a:spLocks noGrp="1"/>
          </p:cNvSpPr>
          <p:nvPr>
            <p:ph type="dt" sz="half" idx="2"/>
          </p:nvPr>
        </p:nvSpPr>
        <p:spPr>
          <a:xfrm>
            <a:off x="0" y="6570000"/>
            <a:ext cx="1643042" cy="288000"/>
          </a:xfrm>
          <a:prstGeom prst="rect">
            <a:avLst/>
          </a:prstGeom>
        </p:spPr>
        <p:txBody>
          <a:bodyPr vert="horz" rtlCol="0" anchor="ctr"/>
          <a:lstStyle>
            <a:lvl1pPr algn="l" eaLnBrk="1" latinLnBrk="0" hangingPunct="1">
              <a:defRPr kumimoji="0" sz="1200">
                <a:solidFill>
                  <a:schemeClr val="tx1">
                    <a:tint val="75000"/>
                  </a:schemeClr>
                </a:solidFill>
              </a:defRPr>
            </a:lvl1pPr>
          </a:lstStyle>
          <a:p>
            <a:fld id="{9E05C26F-0347-4A1D-A5F7-103EB638AE0F}" type="datetimeFigureOut">
              <a:rPr lang="cs-CZ" smtClean="0"/>
              <a:t>24.6.2012</a:t>
            </a:fld>
            <a:endParaRPr lang="cs-CZ"/>
          </a:p>
        </p:txBody>
      </p:sp>
      <p:sp>
        <p:nvSpPr>
          <p:cNvPr id="5" name="Footer Placeholder 4"/>
          <p:cNvSpPr>
            <a:spLocks noGrp="1"/>
          </p:cNvSpPr>
          <p:nvPr>
            <p:ph type="ftr" sz="quarter" idx="3"/>
          </p:nvPr>
        </p:nvSpPr>
        <p:spPr>
          <a:xfrm>
            <a:off x="1643042" y="6570000"/>
            <a:ext cx="4214842" cy="288000"/>
          </a:xfrm>
          <a:prstGeom prst="rect">
            <a:avLst/>
          </a:prstGeom>
        </p:spPr>
        <p:txBody>
          <a:bodyPr vert="horz" rtlCol="0" anchor="ctr"/>
          <a:lstStyle>
            <a:lvl1pPr algn="l" eaLnBrk="1" latinLnBrk="0" hangingPunct="1">
              <a:defRPr kumimoji="0" sz="1200">
                <a:solidFill>
                  <a:schemeClr val="tx1">
                    <a:tint val="85000"/>
                  </a:schemeClr>
                </a:solidFill>
              </a:defRPr>
            </a:lvl1pPr>
          </a:lstStyle>
          <a:p>
            <a:endParaRPr lang="cs-CZ"/>
          </a:p>
        </p:txBody>
      </p:sp>
      <p:sp>
        <p:nvSpPr>
          <p:cNvPr id="6" name="Slide Number Placeholder 5"/>
          <p:cNvSpPr>
            <a:spLocks noGrp="1"/>
          </p:cNvSpPr>
          <p:nvPr>
            <p:ph type="sldNum" sz="quarter" idx="4"/>
          </p:nvPr>
        </p:nvSpPr>
        <p:spPr>
          <a:xfrm>
            <a:off x="8572528" y="6570000"/>
            <a:ext cx="571472" cy="288000"/>
          </a:xfrm>
          <a:prstGeom prst="rect">
            <a:avLst/>
          </a:prstGeom>
        </p:spPr>
        <p:txBody>
          <a:bodyPr vert="horz" rtlCol="0" anchor="ctr"/>
          <a:lstStyle>
            <a:lvl1pPr algn="ctr" eaLnBrk="1" latinLnBrk="0" hangingPunct="1">
              <a:defRPr kumimoji="0" sz="1200">
                <a:solidFill>
                  <a:schemeClr val="tx1">
                    <a:tint val="95000"/>
                  </a:schemeClr>
                </a:solidFill>
              </a:defRPr>
            </a:lvl1pPr>
          </a:lstStyle>
          <a:p>
            <a:fld id="{C171F7F3-2C8A-4473-8A96-94C235ED631D}" type="slidenum">
              <a:rPr lang="cs-CZ" smtClean="0"/>
              <a:t>‹#›</a:t>
            </a:fld>
            <a:endParaRPr lang="cs-CZ"/>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lang="zh-CN" altLang="en-US" sz="4400" b="1" kern="1200" dirty="0">
          <a:ln w="11430"/>
          <a:gradFill flip="none" rotWithShape="1">
            <a:gsLst>
              <a:gs pos="0">
                <a:schemeClr val="accent2"/>
              </a:gs>
              <a:gs pos="45000">
                <a:schemeClr val="accent2">
                  <a:tint val="60000"/>
                </a:schemeClr>
              </a:gs>
              <a:gs pos="90000">
                <a:schemeClr val="accent2">
                  <a:tint val="40000"/>
                </a:schemeClr>
              </a:gs>
              <a:gs pos="100000">
                <a:schemeClr val="accent2">
                  <a:tint val="20000"/>
                </a:schemeClr>
              </a:gs>
            </a:gsLst>
            <a:lin ang="5400000" scaled="1"/>
            <a:tileRect/>
          </a:gradFill>
          <a:effectLst>
            <a:outerShdw blurRad="44450" dist="41910" dir="3600000" algn="tl">
              <a:srgbClr val="000000">
                <a:alpha val="5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50000"/>
        <a:buFont typeface="Wingdings 2"/>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60000"/>
        <a:buFont typeface="Wingdings 2"/>
        <a:buChar char=""/>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6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685800" y="1700808"/>
            <a:ext cx="7772400" cy="914400"/>
          </a:xfrm>
          <a:prstGeom prst="rect">
            <a:avLst/>
          </a:prstGeom>
        </p:spPr>
        <p:txBody>
          <a:bodyPr/>
          <a:lstStyle>
            <a:lvl1pPr algn="ctr" rtl="0" eaLnBrk="1" latinLnBrk="0" hangingPunct="1">
              <a:spcBef>
                <a:spcPct val="0"/>
              </a:spcBef>
              <a:buNone/>
              <a:defRPr kumimoji="0" lang="zh-CN" altLang="en-US" sz="4400" b="1" kern="1200" dirty="0">
                <a:ln w="11430"/>
                <a:gradFill flip="none" rotWithShape="1">
                  <a:gsLst>
                    <a:gs pos="0">
                      <a:schemeClr val="accent2"/>
                    </a:gs>
                    <a:gs pos="45000">
                      <a:schemeClr val="accent2">
                        <a:tint val="60000"/>
                      </a:schemeClr>
                    </a:gs>
                    <a:gs pos="90000">
                      <a:schemeClr val="accent2">
                        <a:tint val="40000"/>
                      </a:schemeClr>
                    </a:gs>
                    <a:gs pos="100000">
                      <a:schemeClr val="accent2">
                        <a:tint val="20000"/>
                      </a:schemeClr>
                    </a:gs>
                  </a:gsLst>
                  <a:lin ang="5400000" scaled="1"/>
                  <a:tileRect/>
                </a:gradFill>
                <a:effectLst>
                  <a:outerShdw blurRad="44450" dist="41910" dir="3600000" algn="tl">
                    <a:srgbClr val="000000">
                      <a:alpha val="5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r>
              <a:rPr lang="cs-CZ" sz="1800">
                <a:gradFill flip="none" rotWithShape="1">
                  <a:gsLst>
                    <a:gs pos="0">
                      <a:srgbClr val="0087BF"/>
                    </a:gs>
                    <a:gs pos="45000">
                      <a:srgbClr val="0087BF">
                        <a:tint val="60000"/>
                      </a:srgbClr>
                    </a:gs>
                    <a:gs pos="90000">
                      <a:srgbClr val="0087BF">
                        <a:tint val="40000"/>
                      </a:srgbClr>
                    </a:gs>
                    <a:gs pos="100000">
                      <a:srgbClr val="0087BF">
                        <a:tint val="20000"/>
                      </a:srgbClr>
                    </a:gs>
                  </a:gsLst>
                  <a:lin ang="5400000" scaled="1"/>
                  <a:tileRect/>
                </a:gradFill>
              </a:rPr>
              <a:t>VY</a:t>
            </a:r>
            <a:r>
              <a:rPr lang="en-US" sz="1800" smtClean="0">
                <a:gradFill flip="none" rotWithShape="1">
                  <a:gsLst>
                    <a:gs pos="0">
                      <a:srgbClr val="0087BF"/>
                    </a:gs>
                    <a:gs pos="45000">
                      <a:srgbClr val="0087BF">
                        <a:tint val="60000"/>
                      </a:srgbClr>
                    </a:gs>
                    <a:gs pos="90000">
                      <a:srgbClr val="0087BF">
                        <a:tint val="40000"/>
                      </a:srgbClr>
                    </a:gs>
                    <a:gs pos="100000">
                      <a:srgbClr val="0087BF">
                        <a:tint val="20000"/>
                      </a:srgbClr>
                    </a:gs>
                  </a:gsLst>
                  <a:lin ang="5400000" scaled="1"/>
                  <a:tileRect/>
                </a:gradFill>
              </a:rPr>
              <a:t>_32_INOVACE_</a:t>
            </a:r>
            <a:r>
              <a:rPr lang="cs-CZ" sz="1800" smtClean="0">
                <a:gradFill flip="none" rotWithShape="1">
                  <a:gsLst>
                    <a:gs pos="0">
                      <a:srgbClr val="0087BF"/>
                    </a:gs>
                    <a:gs pos="45000">
                      <a:srgbClr val="0087BF">
                        <a:tint val="60000"/>
                      </a:srgbClr>
                    </a:gs>
                    <a:gs pos="90000">
                      <a:srgbClr val="0087BF">
                        <a:tint val="40000"/>
                      </a:srgbClr>
                    </a:gs>
                    <a:gs pos="100000">
                      <a:srgbClr val="0087BF">
                        <a:tint val="20000"/>
                      </a:srgbClr>
                    </a:gs>
                  </a:gsLst>
                  <a:lin ang="5400000" scaled="1"/>
                  <a:tileRect/>
                </a:gradFill>
              </a:rPr>
              <a:t>BAT</a:t>
            </a:r>
            <a:r>
              <a:rPr lang="en-US" sz="1800" smtClean="0">
                <a:gradFill flip="none" rotWithShape="1">
                  <a:gsLst>
                    <a:gs pos="0">
                      <a:srgbClr val="0087BF"/>
                    </a:gs>
                    <a:gs pos="45000">
                      <a:srgbClr val="0087BF">
                        <a:tint val="60000"/>
                      </a:srgbClr>
                    </a:gs>
                    <a:gs pos="90000">
                      <a:srgbClr val="0087BF">
                        <a:tint val="40000"/>
                      </a:srgbClr>
                    </a:gs>
                    <a:gs pos="100000">
                      <a:srgbClr val="0087BF">
                        <a:tint val="20000"/>
                      </a:srgbClr>
                    </a:gs>
                  </a:gsLst>
                  <a:lin ang="5400000" scaled="1"/>
                  <a:tileRect/>
                </a:gradFill>
              </a:rPr>
              <a:t>_</a:t>
            </a:r>
            <a:r>
              <a:rPr lang="cs-CZ" sz="1800" smtClean="0">
                <a:gradFill flip="none" rotWithShape="1">
                  <a:gsLst>
                    <a:gs pos="0">
                      <a:srgbClr val="0087BF"/>
                    </a:gs>
                    <a:gs pos="45000">
                      <a:srgbClr val="0087BF">
                        <a:tint val="60000"/>
                      </a:srgbClr>
                    </a:gs>
                    <a:gs pos="90000">
                      <a:srgbClr val="0087BF">
                        <a:tint val="40000"/>
                      </a:srgbClr>
                    </a:gs>
                    <a:gs pos="100000">
                      <a:srgbClr val="0087BF">
                        <a:tint val="20000"/>
                      </a:srgbClr>
                    </a:gs>
                  </a:gsLst>
                  <a:lin ang="5400000" scaled="1"/>
                  <a:tileRect/>
                </a:gradFill>
              </a:rPr>
              <a:t>A9_51</a:t>
            </a:r>
            <a:r>
              <a:rPr lang="en-US" sz="1800">
                <a:gradFill flip="none" rotWithShape="1">
                  <a:gsLst>
                    <a:gs pos="0">
                      <a:srgbClr val="0087BF"/>
                    </a:gs>
                    <a:gs pos="45000">
                      <a:srgbClr val="0087BF">
                        <a:tint val="60000"/>
                      </a:srgbClr>
                    </a:gs>
                    <a:gs pos="90000">
                      <a:srgbClr val="0087BF">
                        <a:tint val="40000"/>
                      </a:srgbClr>
                    </a:gs>
                    <a:gs pos="100000">
                      <a:srgbClr val="0087BF">
                        <a:tint val="20000"/>
                      </a:srgbClr>
                    </a:gs>
                  </a:gsLst>
                  <a:lin ang="5400000" scaled="1"/>
                  <a:tileRect/>
                </a:gradFill>
              </a:rPr>
              <a:t/>
            </a:r>
            <a:br>
              <a:rPr lang="en-US" sz="1800">
                <a:gradFill flip="none" rotWithShape="1">
                  <a:gsLst>
                    <a:gs pos="0">
                      <a:srgbClr val="0087BF"/>
                    </a:gs>
                    <a:gs pos="45000">
                      <a:srgbClr val="0087BF">
                        <a:tint val="60000"/>
                      </a:srgbClr>
                    </a:gs>
                    <a:gs pos="90000">
                      <a:srgbClr val="0087BF">
                        <a:tint val="40000"/>
                      </a:srgbClr>
                    </a:gs>
                    <a:gs pos="100000">
                      <a:srgbClr val="0087BF">
                        <a:tint val="20000"/>
                      </a:srgbClr>
                    </a:gs>
                  </a:gsLst>
                  <a:lin ang="5400000" scaled="1"/>
                  <a:tileRect/>
                </a:gradFill>
              </a:rPr>
            </a:br>
            <a:r>
              <a:rPr lang="cs-CZ" sz="1800">
                <a:gradFill flip="none" rotWithShape="1">
                  <a:gsLst>
                    <a:gs pos="0">
                      <a:srgbClr val="0087BF"/>
                    </a:gs>
                    <a:gs pos="45000">
                      <a:srgbClr val="0087BF">
                        <a:tint val="60000"/>
                      </a:srgbClr>
                    </a:gs>
                    <a:gs pos="90000">
                      <a:srgbClr val="0087BF">
                        <a:tint val="40000"/>
                      </a:srgbClr>
                    </a:gs>
                    <a:gs pos="100000">
                      <a:srgbClr val="0087BF">
                        <a:tint val="20000"/>
                      </a:srgbClr>
                    </a:gs>
                  </a:gsLst>
                  <a:lin ang="5400000" scaled="1"/>
                  <a:tileRect/>
                </a:gradFill>
              </a:rPr>
              <a:t/>
            </a:r>
            <a:br>
              <a:rPr lang="cs-CZ" sz="1800">
                <a:gradFill flip="none" rotWithShape="1">
                  <a:gsLst>
                    <a:gs pos="0">
                      <a:srgbClr val="0087BF"/>
                    </a:gs>
                    <a:gs pos="45000">
                      <a:srgbClr val="0087BF">
                        <a:tint val="60000"/>
                      </a:srgbClr>
                    </a:gs>
                    <a:gs pos="90000">
                      <a:srgbClr val="0087BF">
                        <a:tint val="40000"/>
                      </a:srgbClr>
                    </a:gs>
                    <a:gs pos="100000">
                      <a:srgbClr val="0087BF">
                        <a:tint val="20000"/>
                      </a:srgbClr>
                    </a:gs>
                  </a:gsLst>
                  <a:lin ang="5400000" scaled="1"/>
                  <a:tileRect/>
                </a:gradFill>
              </a:rPr>
            </a:br>
            <a:r>
              <a:rPr lang="cs-CZ" sz="1800">
                <a:solidFill>
                  <a:prstClr val="black"/>
                </a:solidFill>
              </a:rPr>
              <a:t>Vzdělávací oblast: Jazyk a jazyková komunikace</a:t>
            </a:r>
            <a:br>
              <a:rPr lang="cs-CZ" sz="1800">
                <a:solidFill>
                  <a:prstClr val="black"/>
                </a:solidFill>
              </a:rPr>
            </a:br>
            <a:r>
              <a:rPr lang="cs-CZ" sz="1800">
                <a:solidFill>
                  <a:prstClr val="black"/>
                </a:solidFill>
              </a:rPr>
              <a:t>Vzdělávací obor: </a:t>
            </a:r>
            <a:r>
              <a:rPr lang="cs-CZ" sz="1800" smtClean="0">
                <a:solidFill>
                  <a:prstClr val="black"/>
                </a:solidFill>
              </a:rPr>
              <a:t>Anglický jazyk</a:t>
            </a:r>
            <a:r>
              <a:rPr lang="cs-CZ" sz="1800">
                <a:solidFill>
                  <a:prstClr val="black"/>
                </a:solidFill>
              </a:rPr>
              <a:t/>
            </a:r>
            <a:br>
              <a:rPr lang="cs-CZ" sz="1800">
                <a:solidFill>
                  <a:prstClr val="black"/>
                </a:solidFill>
              </a:rPr>
            </a:br>
            <a:r>
              <a:rPr lang="cs-CZ" sz="1800">
                <a:solidFill>
                  <a:prstClr val="black"/>
                </a:solidFill>
              </a:rPr>
              <a:t> </a:t>
            </a:r>
            <a:r>
              <a:rPr lang="cs-CZ" sz="1800" smtClean="0">
                <a:solidFill>
                  <a:prstClr val="black"/>
                </a:solidFill>
              </a:rPr>
              <a:t>Tematický okruh:  </a:t>
            </a:r>
            <a:r>
              <a:rPr lang="cs-CZ" sz="1800">
                <a:solidFill>
                  <a:prstClr val="black"/>
                </a:solidFill>
              </a:rPr>
              <a:t>Gramaticky správně </a:t>
            </a:r>
            <a:r>
              <a:rPr lang="cs-CZ" sz="1800" smtClean="0">
                <a:solidFill>
                  <a:prstClr val="black"/>
                </a:solidFill>
              </a:rPr>
              <a:t>tvoří a obměňuje věty</a:t>
            </a:r>
          </a:p>
          <a:p>
            <a:r>
              <a:rPr lang="cs-CZ" sz="1800" smtClean="0">
                <a:solidFill>
                  <a:prstClr val="black"/>
                </a:solidFill>
              </a:rPr>
              <a:t>Téma: </a:t>
            </a:r>
            <a:r>
              <a:rPr lang="cs-CZ" sz="2400" smtClean="0">
                <a:gradFill flip="none" rotWithShape="1">
                  <a:gsLst>
                    <a:gs pos="0">
                      <a:srgbClr val="0087BF"/>
                    </a:gs>
                    <a:gs pos="45000">
                      <a:srgbClr val="0087BF">
                        <a:tint val="60000"/>
                      </a:srgbClr>
                    </a:gs>
                    <a:gs pos="90000">
                      <a:srgbClr val="0087BF">
                        <a:tint val="40000"/>
                      </a:srgbClr>
                    </a:gs>
                    <a:gs pos="100000">
                      <a:srgbClr val="0087BF">
                        <a:tint val="20000"/>
                      </a:srgbClr>
                    </a:gs>
                  </a:gsLst>
                  <a:lin ang="5400000" scaled="1"/>
                  <a:tileRect/>
                </a:gradFill>
              </a:rPr>
              <a:t>Text Analysis II</a:t>
            </a:r>
            <a:r>
              <a:rPr lang="cs-CZ" sz="1800" smtClean="0">
                <a:gradFill flip="none" rotWithShape="1">
                  <a:gsLst>
                    <a:gs pos="0">
                      <a:srgbClr val="0087BF"/>
                    </a:gs>
                    <a:gs pos="45000">
                      <a:srgbClr val="0087BF">
                        <a:tint val="60000"/>
                      </a:srgbClr>
                    </a:gs>
                    <a:gs pos="90000">
                      <a:srgbClr val="0087BF">
                        <a:tint val="40000"/>
                      </a:srgbClr>
                    </a:gs>
                    <a:gs pos="100000">
                      <a:srgbClr val="0087BF">
                        <a:tint val="20000"/>
                      </a:srgbClr>
                    </a:gs>
                  </a:gsLst>
                  <a:lin ang="5400000" scaled="1"/>
                  <a:tileRect/>
                </a:gradFill>
              </a:rPr>
              <a:t/>
            </a:r>
            <a:br>
              <a:rPr lang="cs-CZ" sz="1800" smtClean="0">
                <a:gradFill flip="none" rotWithShape="1">
                  <a:gsLst>
                    <a:gs pos="0">
                      <a:srgbClr val="0087BF"/>
                    </a:gs>
                    <a:gs pos="45000">
                      <a:srgbClr val="0087BF">
                        <a:tint val="60000"/>
                      </a:srgbClr>
                    </a:gs>
                    <a:gs pos="90000">
                      <a:srgbClr val="0087BF">
                        <a:tint val="40000"/>
                      </a:srgbClr>
                    </a:gs>
                    <a:gs pos="100000">
                      <a:srgbClr val="0087BF">
                        <a:tint val="20000"/>
                      </a:srgbClr>
                    </a:gs>
                  </a:gsLst>
                  <a:lin ang="5400000" scaled="1"/>
                  <a:tileRect/>
                </a:gradFill>
              </a:rPr>
            </a:br>
            <a:r>
              <a:rPr lang="cs-CZ" sz="1800" smtClean="0">
                <a:gradFill flip="none" rotWithShape="1">
                  <a:gsLst>
                    <a:gs pos="0">
                      <a:srgbClr val="0087BF"/>
                    </a:gs>
                    <a:gs pos="45000">
                      <a:srgbClr val="0087BF">
                        <a:tint val="60000"/>
                      </a:srgbClr>
                    </a:gs>
                    <a:gs pos="90000">
                      <a:srgbClr val="0087BF">
                        <a:tint val="40000"/>
                      </a:srgbClr>
                    </a:gs>
                    <a:gs pos="100000">
                      <a:srgbClr val="0087BF">
                        <a:tint val="20000"/>
                      </a:srgbClr>
                    </a:gs>
                  </a:gsLst>
                  <a:lin ang="5400000" scaled="1"/>
                  <a:tileRect/>
                </a:gradFill>
              </a:rPr>
              <a:t>9</a:t>
            </a:r>
            <a:r>
              <a:rPr lang="en-US" sz="1800" smtClean="0">
                <a:gradFill flip="none" rotWithShape="1">
                  <a:gsLst>
                    <a:gs pos="0">
                      <a:srgbClr val="0087BF"/>
                    </a:gs>
                    <a:gs pos="45000">
                      <a:srgbClr val="0087BF">
                        <a:tint val="60000"/>
                      </a:srgbClr>
                    </a:gs>
                    <a:gs pos="90000">
                      <a:srgbClr val="0087BF">
                        <a:tint val="40000"/>
                      </a:srgbClr>
                    </a:gs>
                    <a:gs pos="100000">
                      <a:srgbClr val="0087BF">
                        <a:tint val="20000"/>
                      </a:srgbClr>
                    </a:gs>
                  </a:gsLst>
                  <a:lin ang="5400000" scaled="1"/>
                  <a:tileRect/>
                </a:gradFill>
              </a:rPr>
              <a:t>. ročník</a:t>
            </a:r>
            <a:r>
              <a:rPr lang="cs-CZ" sz="1800" smtClean="0">
                <a:gradFill flip="none" rotWithShape="1">
                  <a:gsLst>
                    <a:gs pos="0">
                      <a:srgbClr val="0087BF"/>
                    </a:gs>
                    <a:gs pos="45000">
                      <a:srgbClr val="0087BF">
                        <a:tint val="60000"/>
                      </a:srgbClr>
                    </a:gs>
                    <a:gs pos="90000">
                      <a:srgbClr val="0087BF">
                        <a:tint val="40000"/>
                      </a:srgbClr>
                    </a:gs>
                    <a:gs pos="100000">
                      <a:srgbClr val="0087BF">
                        <a:tint val="20000"/>
                      </a:srgbClr>
                    </a:gs>
                  </a:gsLst>
                  <a:lin ang="5400000" scaled="1"/>
                  <a:tileRect/>
                </a:gradFill>
              </a:rPr>
              <a:t/>
            </a:r>
            <a:br>
              <a:rPr lang="cs-CZ" sz="1800" smtClean="0">
                <a:gradFill flip="none" rotWithShape="1">
                  <a:gsLst>
                    <a:gs pos="0">
                      <a:srgbClr val="0087BF"/>
                    </a:gs>
                    <a:gs pos="45000">
                      <a:srgbClr val="0087BF">
                        <a:tint val="60000"/>
                      </a:srgbClr>
                    </a:gs>
                    <a:gs pos="90000">
                      <a:srgbClr val="0087BF">
                        <a:tint val="40000"/>
                      </a:srgbClr>
                    </a:gs>
                    <a:gs pos="100000">
                      <a:srgbClr val="0087BF">
                        <a:tint val="20000"/>
                      </a:srgbClr>
                    </a:gs>
                  </a:gsLst>
                  <a:lin ang="5400000" scaled="1"/>
                  <a:tileRect/>
                </a:gradFill>
              </a:rPr>
            </a:br>
            <a:r>
              <a:rPr lang="cs-CZ" sz="1800" smtClean="0">
                <a:gradFill flip="none" rotWithShape="1">
                  <a:gsLst>
                    <a:gs pos="0">
                      <a:srgbClr val="0087BF"/>
                    </a:gs>
                    <a:gs pos="45000">
                      <a:srgbClr val="0087BF">
                        <a:tint val="60000"/>
                      </a:srgbClr>
                    </a:gs>
                    <a:gs pos="90000">
                      <a:srgbClr val="0087BF">
                        <a:tint val="40000"/>
                      </a:srgbClr>
                    </a:gs>
                    <a:gs pos="100000">
                      <a:srgbClr val="0087BF">
                        <a:tint val="20000"/>
                      </a:srgbClr>
                    </a:gs>
                  </a:gsLst>
                  <a:lin ang="5400000" scaled="1"/>
                  <a:tileRect/>
                </a:gradFill>
              </a:rPr>
              <a:t/>
            </a:r>
            <a:br>
              <a:rPr lang="cs-CZ" sz="1800" smtClean="0">
                <a:gradFill flip="none" rotWithShape="1">
                  <a:gsLst>
                    <a:gs pos="0">
                      <a:srgbClr val="0087BF"/>
                    </a:gs>
                    <a:gs pos="45000">
                      <a:srgbClr val="0087BF">
                        <a:tint val="60000"/>
                      </a:srgbClr>
                    </a:gs>
                    <a:gs pos="90000">
                      <a:srgbClr val="0087BF">
                        <a:tint val="40000"/>
                      </a:srgbClr>
                    </a:gs>
                    <a:gs pos="100000">
                      <a:srgbClr val="0087BF">
                        <a:tint val="20000"/>
                      </a:srgbClr>
                    </a:gs>
                  </a:gsLst>
                  <a:lin ang="5400000" scaled="1"/>
                  <a:tileRect/>
                </a:gradFill>
              </a:rPr>
            </a:br>
            <a:r>
              <a:rPr lang="cs-CZ" sz="1800" smtClean="0">
                <a:gradFill flip="none" rotWithShape="1">
                  <a:gsLst>
                    <a:gs pos="0">
                      <a:srgbClr val="0087BF"/>
                    </a:gs>
                    <a:gs pos="45000">
                      <a:srgbClr val="0087BF">
                        <a:tint val="60000"/>
                      </a:srgbClr>
                    </a:gs>
                    <a:gs pos="90000">
                      <a:srgbClr val="0087BF">
                        <a:tint val="40000"/>
                      </a:srgbClr>
                    </a:gs>
                    <a:gs pos="100000">
                      <a:srgbClr val="0087BF">
                        <a:tint val="20000"/>
                      </a:srgbClr>
                    </a:gs>
                  </a:gsLst>
                  <a:lin ang="5400000" scaled="1"/>
                  <a:tileRect/>
                </a:gradFill>
              </a:rPr>
              <a:t/>
            </a:r>
            <a:br>
              <a:rPr lang="cs-CZ" sz="1800" smtClean="0">
                <a:gradFill flip="none" rotWithShape="1">
                  <a:gsLst>
                    <a:gs pos="0">
                      <a:srgbClr val="0087BF"/>
                    </a:gs>
                    <a:gs pos="45000">
                      <a:srgbClr val="0087BF">
                        <a:tint val="60000"/>
                      </a:srgbClr>
                    </a:gs>
                    <a:gs pos="90000">
                      <a:srgbClr val="0087BF">
                        <a:tint val="40000"/>
                      </a:srgbClr>
                    </a:gs>
                    <a:gs pos="100000">
                      <a:srgbClr val="0087BF">
                        <a:tint val="20000"/>
                      </a:srgbClr>
                    </a:gs>
                  </a:gsLst>
                  <a:lin ang="5400000" scaled="1"/>
                  <a:tileRect/>
                </a:gradFill>
              </a:rPr>
            </a:br>
            <a:r>
              <a:rPr lang="en-US" sz="2000" smtClean="0">
                <a:gradFill flip="none" rotWithShape="1">
                  <a:gsLst>
                    <a:gs pos="0">
                      <a:srgbClr val="0087BF"/>
                    </a:gs>
                    <a:gs pos="45000">
                      <a:srgbClr val="0087BF">
                        <a:tint val="60000"/>
                      </a:srgbClr>
                    </a:gs>
                    <a:gs pos="90000">
                      <a:srgbClr val="0087BF">
                        <a:tint val="40000"/>
                      </a:srgbClr>
                    </a:gs>
                    <a:gs pos="100000">
                      <a:srgbClr val="0087BF">
                        <a:tint val="20000"/>
                      </a:srgbClr>
                    </a:gs>
                  </a:gsLst>
                  <a:lin ang="5400000" scaled="1"/>
                  <a:tileRect/>
                </a:gradFill>
              </a:rPr>
              <a:t>6. ročník </a:t>
            </a:r>
            <a:br>
              <a:rPr lang="en-US" sz="2000" smtClean="0">
                <a:gradFill flip="none" rotWithShape="1">
                  <a:gsLst>
                    <a:gs pos="0">
                      <a:srgbClr val="0087BF"/>
                    </a:gs>
                    <a:gs pos="45000">
                      <a:srgbClr val="0087BF">
                        <a:tint val="60000"/>
                      </a:srgbClr>
                    </a:gs>
                    <a:gs pos="90000">
                      <a:srgbClr val="0087BF">
                        <a:tint val="40000"/>
                      </a:srgbClr>
                    </a:gs>
                    <a:gs pos="100000">
                      <a:srgbClr val="0087BF">
                        <a:tint val="20000"/>
                      </a:srgbClr>
                    </a:gs>
                  </a:gsLst>
                  <a:lin ang="5400000" scaled="1"/>
                  <a:tileRect/>
                </a:gradFill>
              </a:rPr>
            </a:br>
            <a:r>
              <a:rPr lang="en-US" sz="3600" smtClean="0">
                <a:gradFill flip="none" rotWithShape="1">
                  <a:gsLst>
                    <a:gs pos="0">
                      <a:srgbClr val="0087BF"/>
                    </a:gs>
                    <a:gs pos="45000">
                      <a:srgbClr val="0087BF">
                        <a:tint val="60000"/>
                      </a:srgbClr>
                    </a:gs>
                    <a:gs pos="90000">
                      <a:srgbClr val="0087BF">
                        <a:tint val="40000"/>
                      </a:srgbClr>
                    </a:gs>
                    <a:gs pos="100000">
                      <a:srgbClr val="0087BF">
                        <a:tint val="20000"/>
                      </a:srgbClr>
                    </a:gs>
                  </a:gsLst>
                  <a:lin ang="5400000" scaled="1"/>
                  <a:tileRect/>
                </a:gradFill>
              </a:rPr>
              <a:t/>
            </a:r>
            <a:br>
              <a:rPr lang="en-US" sz="3600" smtClean="0">
                <a:gradFill flip="none" rotWithShape="1">
                  <a:gsLst>
                    <a:gs pos="0">
                      <a:srgbClr val="0087BF"/>
                    </a:gs>
                    <a:gs pos="45000">
                      <a:srgbClr val="0087BF">
                        <a:tint val="60000"/>
                      </a:srgbClr>
                    </a:gs>
                    <a:gs pos="90000">
                      <a:srgbClr val="0087BF">
                        <a:tint val="40000"/>
                      </a:srgbClr>
                    </a:gs>
                    <a:gs pos="100000">
                      <a:srgbClr val="0087BF">
                        <a:tint val="20000"/>
                      </a:srgbClr>
                    </a:gs>
                  </a:gsLst>
                  <a:lin ang="5400000" scaled="1"/>
                  <a:tileRect/>
                </a:gradFill>
              </a:rPr>
            </a:br>
            <a:endParaRPr lang="en-US" sz="3600" smtClean="0">
              <a:gradFill flip="none" rotWithShape="1">
                <a:gsLst>
                  <a:gs pos="0">
                    <a:srgbClr val="0087BF"/>
                  </a:gs>
                  <a:gs pos="45000">
                    <a:srgbClr val="0087BF">
                      <a:tint val="60000"/>
                    </a:srgbClr>
                  </a:gs>
                  <a:gs pos="90000">
                    <a:srgbClr val="0087BF">
                      <a:tint val="40000"/>
                    </a:srgbClr>
                  </a:gs>
                  <a:gs pos="100000">
                    <a:srgbClr val="0087BF">
                      <a:tint val="20000"/>
                    </a:srgbClr>
                  </a:gs>
                </a:gsLst>
                <a:lin ang="5400000" scaled="1"/>
                <a:tileRect/>
              </a:gradFill>
            </a:endParaRPr>
          </a:p>
        </p:txBody>
      </p:sp>
      <p:sp>
        <p:nvSpPr>
          <p:cNvPr id="3" name="Rectangle 3"/>
          <p:cNvSpPr txBox="1">
            <a:spLocks noChangeArrowheads="1"/>
          </p:cNvSpPr>
          <p:nvPr/>
        </p:nvSpPr>
        <p:spPr>
          <a:xfrm>
            <a:off x="1371600" y="5791200"/>
            <a:ext cx="6400800" cy="762000"/>
          </a:xfrm>
          <a:prstGeom prst="rect">
            <a:avLst/>
          </a:prstGeom>
        </p:spPr>
        <p:txBody>
          <a:bodyPr/>
          <a:lstStyle>
            <a:lvl1pPr marL="342900" indent="-342900" algn="l" rtl="0" eaLnBrk="1" latinLnBrk="0" hangingPunct="1">
              <a:spcBef>
                <a:spcPct val="20000"/>
              </a:spcBef>
              <a:buClr>
                <a:schemeClr val="tx2"/>
              </a:buClr>
              <a:buSzPct val="50000"/>
              <a:buFont typeface="Wingdings 2"/>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60000"/>
              <a:buFont typeface="Wingdings 2"/>
              <a:buChar char=""/>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6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a:lstStyle>
          <a:p>
            <a:pPr marL="0" indent="0" algn="ctr">
              <a:buClr>
                <a:srgbClr val="00272B"/>
              </a:buClr>
              <a:buFont typeface="Wingdings 2"/>
              <a:buNone/>
            </a:pPr>
            <a:r>
              <a:rPr lang="en-US" sz="1200" dirty="0" err="1" smtClean="0">
                <a:solidFill>
                  <a:prstClr val="black"/>
                </a:solidFill>
              </a:rPr>
              <a:t>Autor</a:t>
            </a:r>
            <a:r>
              <a:rPr lang="en-US" sz="1200" dirty="0" smtClean="0">
                <a:solidFill>
                  <a:prstClr val="black"/>
                </a:solidFill>
              </a:rPr>
              <a:t>: Mgr. </a:t>
            </a:r>
            <a:r>
              <a:rPr lang="cs-CZ" sz="1200">
                <a:solidFill>
                  <a:prstClr val="black"/>
                </a:solidFill>
              </a:rPr>
              <a:t>J</a:t>
            </a:r>
            <a:r>
              <a:rPr lang="cs-CZ" sz="1200" smtClean="0">
                <a:solidFill>
                  <a:prstClr val="black"/>
                </a:solidFill>
              </a:rPr>
              <a:t>ana  </a:t>
            </a:r>
            <a:r>
              <a:rPr lang="cs-CZ" sz="1200" smtClean="0">
                <a:solidFill>
                  <a:prstClr val="black"/>
                </a:solidFill>
              </a:rPr>
              <a:t>Batelkov</a:t>
            </a:r>
            <a:r>
              <a:rPr lang="cs-CZ" sz="1200" smtClean="0">
                <a:solidFill>
                  <a:prstClr val="black"/>
                </a:solidFill>
              </a:rPr>
              <a:t>á,</a:t>
            </a:r>
            <a:r>
              <a:rPr lang="cs-CZ" sz="1200" smtClean="0">
                <a:solidFill>
                  <a:prstClr val="black"/>
                </a:solidFill>
              </a:rPr>
              <a:t> </a:t>
            </a:r>
            <a:r>
              <a:rPr lang="cs-CZ" sz="1200" smtClean="0">
                <a:solidFill>
                  <a:prstClr val="black"/>
                </a:solidFill>
              </a:rPr>
              <a:t>únor 2012</a:t>
            </a:r>
            <a:endParaRPr lang="en-US" sz="1200" dirty="0" smtClean="0">
              <a:solidFill>
                <a:prstClr val="black"/>
              </a:solidFill>
            </a:endParaRPr>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62200" y="685800"/>
            <a:ext cx="5759450" cy="925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Obrázek 5" descr="http://skoly.pb.cz/5ZS/picture.php?obrid=45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1275" y="4292600"/>
            <a:ext cx="1304925" cy="1379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5452308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sz="4000" smtClean="0"/>
              <a:t>The text for the following tasks:</a:t>
            </a:r>
            <a:endParaRPr lang="cs-CZ" sz="4000"/>
          </a:p>
        </p:txBody>
      </p:sp>
      <p:sp>
        <p:nvSpPr>
          <p:cNvPr id="3" name="Zástupný symbol pro obsah 2"/>
          <p:cNvSpPr>
            <a:spLocks noGrp="1"/>
          </p:cNvSpPr>
          <p:nvPr>
            <p:ph idx="1"/>
          </p:nvPr>
        </p:nvSpPr>
        <p:spPr>
          <a:xfrm>
            <a:off x="33865" y="1268760"/>
            <a:ext cx="8928992" cy="5328592"/>
          </a:xfrm>
        </p:spPr>
        <p:txBody>
          <a:bodyPr>
            <a:noAutofit/>
          </a:bodyPr>
          <a:lstStyle/>
          <a:p>
            <a:pPr marL="0" indent="0" algn="just">
              <a:buNone/>
            </a:pPr>
            <a:r>
              <a:rPr lang="cs-CZ" sz="2700" smtClean="0"/>
              <a:t>I started to learn my foreign language when I was 10. Everybody in my country has to learn one foreign language. We started with stories about kids from the same school, their families and lives. In the third and fourth year we learned about young people in different parts of the country and the different people and places in the USA. Later there were texts about topics like jobs, the future, etc. We didn´t only get information. I think I learned some important skills, too. My problem was learning vocabulary – and not to forget all the words again soon. I sometimes was a bit lazy. And the thing I hated most was grammar. The topic I enjoyed most in my last year was </a:t>
            </a:r>
            <a:br>
              <a:rPr lang="cs-CZ" sz="2700" smtClean="0"/>
            </a:br>
            <a:r>
              <a:rPr lang="cs-CZ" sz="2700" smtClean="0"/>
              <a:t>the future. So you see I´ve been learning the language for six years. I don´t know yet if I need it again one day.</a:t>
            </a:r>
            <a:endParaRPr lang="cs-CZ" sz="2700"/>
          </a:p>
        </p:txBody>
      </p:sp>
    </p:spTree>
    <p:extLst>
      <p:ext uri="{BB962C8B-B14F-4D97-AF65-F5344CB8AC3E}">
        <p14:creationId xmlns:p14="http://schemas.microsoft.com/office/powerpoint/2010/main" val="173827539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0" y="332656"/>
            <a:ext cx="9144000" cy="1143000"/>
          </a:xfrm>
        </p:spPr>
        <p:txBody>
          <a:bodyPr>
            <a:noAutofit/>
          </a:bodyPr>
          <a:lstStyle/>
          <a:p>
            <a:r>
              <a:rPr lang="cs-CZ" sz="4000" smtClean="0"/>
              <a:t>Find 5 regular verbs and put them </a:t>
            </a:r>
            <a:br>
              <a:rPr lang="cs-CZ" sz="4000" smtClean="0"/>
            </a:br>
            <a:r>
              <a:rPr lang="cs-CZ" sz="4000" smtClean="0"/>
              <a:t>to present simple / present continuous / future simple / present perfect simple:</a:t>
            </a:r>
            <a:endParaRPr lang="cs-CZ" sz="4000"/>
          </a:p>
        </p:txBody>
      </p:sp>
      <p:graphicFrame>
        <p:nvGraphicFramePr>
          <p:cNvPr id="4" name="Zástupný symbol pro obsah 3"/>
          <p:cNvGraphicFramePr>
            <a:graphicFrameLocks noGrp="1"/>
          </p:cNvGraphicFramePr>
          <p:nvPr>
            <p:ph idx="1"/>
            <p:extLst>
              <p:ext uri="{D42A27DB-BD31-4B8C-83A1-F6EECF244321}">
                <p14:modId xmlns:p14="http://schemas.microsoft.com/office/powerpoint/2010/main" val="1616991088"/>
              </p:ext>
            </p:extLst>
          </p:nvPr>
        </p:nvGraphicFramePr>
        <p:xfrm>
          <a:off x="107504" y="1844824"/>
          <a:ext cx="8856980" cy="4937760"/>
        </p:xfrm>
        <a:graphic>
          <a:graphicData uri="http://schemas.openxmlformats.org/drawingml/2006/table">
            <a:tbl>
              <a:tblPr firstRow="1">
                <a:tableStyleId>{5C22544A-7EE6-4342-B048-85BDC9FD1C3A}</a:tableStyleId>
              </a:tblPr>
              <a:tblGrid>
                <a:gridCol w="1584174"/>
                <a:gridCol w="1584176"/>
                <a:gridCol w="2145838"/>
                <a:gridCol w="1771396"/>
                <a:gridCol w="1771396"/>
              </a:tblGrid>
              <a:tr h="756034">
                <a:tc>
                  <a:txBody>
                    <a:bodyPr/>
                    <a:lstStyle/>
                    <a:p>
                      <a:pPr algn="ctr"/>
                      <a:r>
                        <a:rPr lang="cs-CZ" sz="2400" smtClean="0"/>
                        <a:t>past simple </a:t>
                      </a:r>
                      <a:endParaRPr lang="cs-CZ" sz="24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s-CZ" sz="2400" smtClean="0"/>
                        <a:t>present simple </a:t>
                      </a:r>
                      <a:endParaRPr lang="cs-CZ" sz="24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s-CZ" sz="2400" smtClean="0"/>
                        <a:t>present continuous</a:t>
                      </a:r>
                      <a:endParaRPr lang="cs-CZ" sz="24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s-CZ" sz="2400" smtClean="0"/>
                        <a:t>future simple </a:t>
                      </a:r>
                      <a:endParaRPr lang="cs-CZ" sz="24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s-CZ" sz="2400" smtClean="0"/>
                        <a:t>present perfect </a:t>
                      </a:r>
                      <a:endParaRPr lang="cs-CZ" sz="24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56034">
                <a:tc>
                  <a:txBody>
                    <a:bodyPr/>
                    <a:lstStyle/>
                    <a:p>
                      <a:pPr algn="ctr"/>
                      <a:r>
                        <a:rPr lang="cs-CZ" sz="2400" smtClean="0"/>
                        <a:t>started</a:t>
                      </a:r>
                      <a:endParaRPr lang="cs-CZ" sz="24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s-CZ" sz="2400" smtClean="0">
                          <a:solidFill>
                            <a:schemeClr val="accent1"/>
                          </a:solidFill>
                        </a:rPr>
                        <a:t>start(s)</a:t>
                      </a:r>
                      <a:endParaRPr lang="cs-CZ" sz="240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s-CZ" sz="2400" smtClean="0">
                          <a:solidFill>
                            <a:schemeClr val="accent1"/>
                          </a:solidFill>
                        </a:rPr>
                        <a:t>am / are /</a:t>
                      </a:r>
                      <a:r>
                        <a:rPr lang="cs-CZ" sz="2400" baseline="0" smtClean="0">
                          <a:solidFill>
                            <a:schemeClr val="accent1"/>
                          </a:solidFill>
                        </a:rPr>
                        <a:t> is starting</a:t>
                      </a:r>
                      <a:endParaRPr lang="cs-CZ" sz="240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s-CZ" sz="2400" smtClean="0">
                          <a:solidFill>
                            <a:schemeClr val="accent1"/>
                          </a:solidFill>
                        </a:rPr>
                        <a:t>will start</a:t>
                      </a:r>
                      <a:endParaRPr lang="cs-CZ" sz="240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s-CZ" sz="2400" smtClean="0">
                          <a:solidFill>
                            <a:schemeClr val="accent1"/>
                          </a:solidFill>
                        </a:rPr>
                        <a:t>have / has started </a:t>
                      </a:r>
                      <a:endParaRPr lang="cs-CZ" sz="240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56034">
                <a:tc>
                  <a:txBody>
                    <a:bodyPr/>
                    <a:lstStyle/>
                    <a:p>
                      <a:pPr algn="ctr"/>
                      <a:r>
                        <a:rPr lang="cs-CZ" sz="2400" smtClean="0"/>
                        <a:t>learned</a:t>
                      </a:r>
                      <a:endParaRPr lang="cs-CZ" sz="24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s-CZ" sz="2400" smtClean="0">
                          <a:solidFill>
                            <a:schemeClr val="accent1"/>
                          </a:solidFill>
                        </a:rPr>
                        <a:t>learn(s)</a:t>
                      </a:r>
                      <a:endParaRPr lang="cs-CZ" sz="240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s-CZ" sz="2400" smtClean="0">
                          <a:solidFill>
                            <a:schemeClr val="accent1"/>
                          </a:solidFill>
                        </a:rPr>
                        <a:t>am / are /</a:t>
                      </a:r>
                      <a:r>
                        <a:rPr lang="cs-CZ" sz="2400" baseline="0" smtClean="0">
                          <a:solidFill>
                            <a:schemeClr val="accent1"/>
                          </a:solidFill>
                        </a:rPr>
                        <a:t> is  learning</a:t>
                      </a:r>
                      <a:endParaRPr lang="cs-CZ" sz="240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s-CZ" sz="2400" smtClean="0">
                          <a:solidFill>
                            <a:schemeClr val="accent1"/>
                          </a:solidFill>
                        </a:rPr>
                        <a:t>will learn</a:t>
                      </a:r>
                      <a:endParaRPr lang="cs-CZ" sz="240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s-CZ" sz="2400" smtClean="0">
                          <a:solidFill>
                            <a:schemeClr val="accent1"/>
                          </a:solidFill>
                        </a:rPr>
                        <a:t>have / has learned</a:t>
                      </a:r>
                      <a:endParaRPr lang="cs-CZ" sz="240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56034">
                <a:tc>
                  <a:txBody>
                    <a:bodyPr/>
                    <a:lstStyle/>
                    <a:p>
                      <a:pPr algn="ctr"/>
                      <a:r>
                        <a:rPr lang="cs-CZ" sz="2400" smtClean="0"/>
                        <a:t>hated</a:t>
                      </a:r>
                      <a:endParaRPr lang="cs-CZ" sz="24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s-CZ" sz="2400" smtClean="0">
                          <a:solidFill>
                            <a:schemeClr val="accent1"/>
                          </a:solidFill>
                        </a:rPr>
                        <a:t>hate(s)</a:t>
                      </a:r>
                      <a:endParaRPr lang="cs-CZ" sz="240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s-CZ" sz="2400" smtClean="0">
                          <a:solidFill>
                            <a:schemeClr val="accent1"/>
                          </a:solidFill>
                        </a:rPr>
                        <a:t>x</a:t>
                      </a:r>
                      <a:endParaRPr lang="cs-CZ" sz="240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s-CZ" sz="2400" smtClean="0">
                          <a:solidFill>
                            <a:schemeClr val="accent1"/>
                          </a:solidFill>
                        </a:rPr>
                        <a:t>will hate</a:t>
                      </a:r>
                      <a:endParaRPr lang="cs-CZ" sz="240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s-CZ" sz="2400" smtClean="0">
                          <a:solidFill>
                            <a:schemeClr val="accent1"/>
                          </a:solidFill>
                        </a:rPr>
                        <a:t>have / has hated</a:t>
                      </a:r>
                      <a:endParaRPr lang="cs-CZ" sz="240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56034">
                <a:tc>
                  <a:txBody>
                    <a:bodyPr/>
                    <a:lstStyle/>
                    <a:p>
                      <a:pPr algn="ctr"/>
                      <a:r>
                        <a:rPr lang="cs-CZ" sz="2400" smtClean="0"/>
                        <a:t>enjoyed</a:t>
                      </a:r>
                      <a:endParaRPr lang="cs-CZ" sz="24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s-CZ" sz="2400" smtClean="0">
                          <a:solidFill>
                            <a:schemeClr val="accent1"/>
                          </a:solidFill>
                        </a:rPr>
                        <a:t>enjoy(s)</a:t>
                      </a:r>
                      <a:endParaRPr lang="cs-CZ" sz="240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s-CZ" sz="2400" smtClean="0">
                          <a:solidFill>
                            <a:schemeClr val="accent1"/>
                          </a:solidFill>
                        </a:rPr>
                        <a:t>am / are /</a:t>
                      </a:r>
                      <a:r>
                        <a:rPr lang="cs-CZ" sz="2400" baseline="0" smtClean="0">
                          <a:solidFill>
                            <a:schemeClr val="accent1"/>
                          </a:solidFill>
                        </a:rPr>
                        <a:t> is enjoying</a:t>
                      </a:r>
                      <a:endParaRPr lang="cs-CZ" sz="240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s-CZ" sz="2400" smtClean="0">
                          <a:solidFill>
                            <a:schemeClr val="accent1"/>
                          </a:solidFill>
                        </a:rPr>
                        <a:t>will</a:t>
                      </a:r>
                      <a:r>
                        <a:rPr lang="cs-CZ" sz="2400" baseline="0" smtClean="0">
                          <a:solidFill>
                            <a:schemeClr val="accent1"/>
                          </a:solidFill>
                        </a:rPr>
                        <a:t> enjoy</a:t>
                      </a:r>
                      <a:endParaRPr lang="cs-CZ" sz="240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s-CZ" sz="2400" smtClean="0">
                          <a:solidFill>
                            <a:schemeClr val="accent1"/>
                          </a:solidFill>
                        </a:rPr>
                        <a:t>have / has</a:t>
                      </a:r>
                      <a:r>
                        <a:rPr lang="cs-CZ" sz="2400" baseline="0" smtClean="0">
                          <a:solidFill>
                            <a:schemeClr val="accent1"/>
                          </a:solidFill>
                        </a:rPr>
                        <a:t> enjoyed</a:t>
                      </a:r>
                      <a:endParaRPr lang="cs-CZ" sz="240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56034">
                <a:tc>
                  <a:txBody>
                    <a:bodyPr/>
                    <a:lstStyle/>
                    <a:p>
                      <a:pPr algn="ctr"/>
                      <a:r>
                        <a:rPr lang="cs-CZ" sz="2400" smtClean="0">
                          <a:solidFill>
                            <a:schemeClr val="accent1"/>
                          </a:solidFill>
                        </a:rPr>
                        <a:t>needed</a:t>
                      </a:r>
                      <a:endParaRPr lang="cs-CZ" sz="240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s-CZ" sz="2400" smtClean="0"/>
                        <a:t>need</a:t>
                      </a:r>
                      <a:r>
                        <a:rPr lang="cs-CZ" sz="2400" smtClean="0">
                          <a:solidFill>
                            <a:schemeClr val="accent1"/>
                          </a:solidFill>
                        </a:rPr>
                        <a:t>(s)</a:t>
                      </a:r>
                      <a:endParaRPr lang="cs-CZ" sz="24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s-CZ" sz="2400" smtClean="0">
                          <a:solidFill>
                            <a:schemeClr val="accent1"/>
                          </a:solidFill>
                        </a:rPr>
                        <a:t>x</a:t>
                      </a:r>
                      <a:endParaRPr lang="cs-CZ" sz="240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s-CZ" sz="2400" smtClean="0">
                          <a:solidFill>
                            <a:schemeClr val="accent1"/>
                          </a:solidFill>
                        </a:rPr>
                        <a:t>will need</a:t>
                      </a:r>
                      <a:endParaRPr lang="cs-CZ" sz="240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s-CZ" sz="2400" smtClean="0">
                          <a:solidFill>
                            <a:schemeClr val="accent1"/>
                          </a:solidFill>
                        </a:rPr>
                        <a:t>have / has needed</a:t>
                      </a:r>
                      <a:endParaRPr lang="cs-CZ" sz="240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965965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p:cNvSpPr>
            <a:spLocks noGrp="1"/>
          </p:cNvSpPr>
          <p:nvPr>
            <p:ph type="title"/>
          </p:nvPr>
        </p:nvSpPr>
        <p:spPr>
          <a:xfrm>
            <a:off x="0" y="3071"/>
            <a:ext cx="9144000" cy="1570186"/>
          </a:xfrm>
        </p:spPr>
        <p:txBody>
          <a:bodyPr>
            <a:normAutofit fontScale="90000"/>
          </a:bodyPr>
          <a:lstStyle/>
          <a:p>
            <a:r>
              <a:rPr lang="cs-CZ" smtClean="0"/>
              <a:t>Find 6 irregular verbs and write their infinitive / past simple / past participle : </a:t>
            </a:r>
            <a:endParaRPr lang="cs-CZ"/>
          </a:p>
        </p:txBody>
      </p:sp>
      <p:graphicFrame>
        <p:nvGraphicFramePr>
          <p:cNvPr id="6" name="Zástupný symbol pro obsah 5"/>
          <p:cNvGraphicFramePr>
            <a:graphicFrameLocks noGrp="1"/>
          </p:cNvGraphicFramePr>
          <p:nvPr>
            <p:ph idx="1"/>
            <p:extLst>
              <p:ext uri="{D42A27DB-BD31-4B8C-83A1-F6EECF244321}">
                <p14:modId xmlns:p14="http://schemas.microsoft.com/office/powerpoint/2010/main" val="2581002027"/>
              </p:ext>
            </p:extLst>
          </p:nvPr>
        </p:nvGraphicFramePr>
        <p:xfrm>
          <a:off x="395288" y="1628773"/>
          <a:ext cx="8229600" cy="4896570"/>
        </p:xfrm>
        <a:graphic>
          <a:graphicData uri="http://schemas.openxmlformats.org/drawingml/2006/table">
            <a:tbl>
              <a:tblPr firstRow="1">
                <a:tableStyleId>{5C22544A-7EE6-4342-B048-85BDC9FD1C3A}</a:tableStyleId>
              </a:tblPr>
              <a:tblGrid>
                <a:gridCol w="2743200"/>
                <a:gridCol w="2743200"/>
                <a:gridCol w="2743200"/>
              </a:tblGrid>
              <a:tr h="699510">
                <a:tc>
                  <a:txBody>
                    <a:bodyPr/>
                    <a:lstStyle/>
                    <a:p>
                      <a:pPr algn="ctr"/>
                      <a:r>
                        <a:rPr lang="cs-CZ" sz="3200" smtClean="0"/>
                        <a:t>infinitive</a:t>
                      </a:r>
                      <a:endParaRPr lang="cs-CZ" sz="3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s-CZ" sz="3200" smtClean="0"/>
                        <a:t>past</a:t>
                      </a:r>
                      <a:r>
                        <a:rPr lang="cs-CZ" sz="3200" baseline="0" smtClean="0"/>
                        <a:t> simple</a:t>
                      </a:r>
                      <a:endParaRPr lang="cs-CZ" sz="3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s-CZ" sz="3200" smtClean="0"/>
                        <a:t>past participle</a:t>
                      </a:r>
                      <a:endParaRPr lang="cs-CZ" sz="3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99510">
                <a:tc>
                  <a:txBody>
                    <a:bodyPr/>
                    <a:lstStyle/>
                    <a:p>
                      <a:pPr algn="ctr"/>
                      <a:r>
                        <a:rPr lang="cs-CZ" sz="3200" smtClean="0">
                          <a:solidFill>
                            <a:schemeClr val="tx2"/>
                          </a:solidFill>
                        </a:rPr>
                        <a:t>to be</a:t>
                      </a:r>
                      <a:endParaRPr lang="cs-CZ" sz="3200">
                        <a:solidFill>
                          <a:schemeClr val="tx2"/>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s-CZ" sz="3200" smtClean="0">
                          <a:solidFill>
                            <a:schemeClr val="accent1"/>
                          </a:solidFill>
                        </a:rPr>
                        <a:t>was / were</a:t>
                      </a:r>
                      <a:endParaRPr lang="cs-CZ" sz="320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s-CZ" sz="3200" smtClean="0">
                          <a:solidFill>
                            <a:schemeClr val="accent1"/>
                          </a:solidFill>
                        </a:rPr>
                        <a:t>been</a:t>
                      </a:r>
                      <a:endParaRPr lang="cs-CZ" sz="320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99510">
                <a:tc>
                  <a:txBody>
                    <a:bodyPr/>
                    <a:lstStyle/>
                    <a:p>
                      <a:pPr algn="ctr"/>
                      <a:r>
                        <a:rPr lang="cs-CZ" sz="3200" smtClean="0">
                          <a:solidFill>
                            <a:schemeClr val="accent1"/>
                          </a:solidFill>
                        </a:rPr>
                        <a:t>(not to) get</a:t>
                      </a:r>
                      <a:endParaRPr lang="cs-CZ" sz="320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s-CZ" sz="3200" smtClean="0">
                          <a:solidFill>
                            <a:schemeClr val="tx2"/>
                          </a:solidFill>
                        </a:rPr>
                        <a:t>(didn´t) get</a:t>
                      </a:r>
                      <a:endParaRPr lang="cs-CZ" sz="3200">
                        <a:solidFill>
                          <a:schemeClr val="tx2"/>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s-CZ" sz="3200" smtClean="0">
                          <a:solidFill>
                            <a:schemeClr val="accent1"/>
                          </a:solidFill>
                        </a:rPr>
                        <a:t>got</a:t>
                      </a:r>
                      <a:endParaRPr lang="cs-CZ" sz="320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99510">
                <a:tc>
                  <a:txBody>
                    <a:bodyPr/>
                    <a:lstStyle/>
                    <a:p>
                      <a:pPr algn="ctr"/>
                      <a:r>
                        <a:rPr lang="cs-CZ" sz="3200" smtClean="0">
                          <a:solidFill>
                            <a:schemeClr val="tx2"/>
                          </a:solidFill>
                        </a:rPr>
                        <a:t>to think</a:t>
                      </a:r>
                      <a:endParaRPr lang="cs-CZ" sz="3200">
                        <a:solidFill>
                          <a:schemeClr val="tx2"/>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s-CZ" sz="3200" smtClean="0">
                          <a:solidFill>
                            <a:schemeClr val="accent1"/>
                          </a:solidFill>
                        </a:rPr>
                        <a:t>thought</a:t>
                      </a:r>
                      <a:endParaRPr lang="cs-CZ" sz="320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s-CZ" sz="3200" smtClean="0">
                          <a:solidFill>
                            <a:schemeClr val="accent1"/>
                          </a:solidFill>
                        </a:rPr>
                        <a:t>thought</a:t>
                      </a:r>
                      <a:endParaRPr lang="cs-CZ" sz="320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99510">
                <a:tc>
                  <a:txBody>
                    <a:bodyPr/>
                    <a:lstStyle/>
                    <a:p>
                      <a:pPr algn="ctr"/>
                      <a:r>
                        <a:rPr lang="cs-CZ" sz="3200" smtClean="0">
                          <a:solidFill>
                            <a:schemeClr val="tx2"/>
                          </a:solidFill>
                        </a:rPr>
                        <a:t>to forget</a:t>
                      </a:r>
                      <a:endParaRPr lang="cs-CZ" sz="3200">
                        <a:solidFill>
                          <a:schemeClr val="tx2"/>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s-CZ" sz="3200" smtClean="0">
                          <a:solidFill>
                            <a:schemeClr val="accent1"/>
                          </a:solidFill>
                        </a:rPr>
                        <a:t>forgot</a:t>
                      </a:r>
                      <a:endParaRPr lang="cs-CZ" sz="320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s-CZ" sz="3200" smtClean="0">
                          <a:solidFill>
                            <a:schemeClr val="accent1"/>
                          </a:solidFill>
                        </a:rPr>
                        <a:t>forgotten</a:t>
                      </a:r>
                      <a:endParaRPr lang="cs-CZ" sz="320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99510">
                <a:tc>
                  <a:txBody>
                    <a:bodyPr/>
                    <a:lstStyle/>
                    <a:p>
                      <a:pPr algn="ctr"/>
                      <a:r>
                        <a:rPr lang="cs-CZ" sz="3200" smtClean="0">
                          <a:solidFill>
                            <a:schemeClr val="tx2"/>
                          </a:solidFill>
                        </a:rPr>
                        <a:t>to see</a:t>
                      </a:r>
                      <a:endParaRPr lang="cs-CZ" sz="3200">
                        <a:solidFill>
                          <a:schemeClr val="tx2"/>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s-CZ" sz="3200" smtClean="0">
                          <a:solidFill>
                            <a:schemeClr val="accent1"/>
                          </a:solidFill>
                        </a:rPr>
                        <a:t>saw</a:t>
                      </a:r>
                      <a:endParaRPr lang="cs-CZ" sz="320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s-CZ" sz="3200" smtClean="0">
                          <a:solidFill>
                            <a:schemeClr val="accent1"/>
                          </a:solidFill>
                        </a:rPr>
                        <a:t>seen</a:t>
                      </a:r>
                      <a:endParaRPr lang="cs-CZ" sz="320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99510">
                <a:tc>
                  <a:txBody>
                    <a:bodyPr/>
                    <a:lstStyle/>
                    <a:p>
                      <a:pPr algn="ctr"/>
                      <a:r>
                        <a:rPr lang="cs-CZ" sz="3200" smtClean="0">
                          <a:solidFill>
                            <a:schemeClr val="tx2"/>
                          </a:solidFill>
                        </a:rPr>
                        <a:t>to know</a:t>
                      </a:r>
                      <a:endParaRPr lang="cs-CZ" sz="3200">
                        <a:solidFill>
                          <a:schemeClr val="tx2"/>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s-CZ" sz="3200" smtClean="0">
                          <a:solidFill>
                            <a:schemeClr val="accent1"/>
                          </a:solidFill>
                        </a:rPr>
                        <a:t>knew</a:t>
                      </a:r>
                      <a:endParaRPr lang="cs-CZ" sz="320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s-CZ" sz="3200" smtClean="0">
                          <a:solidFill>
                            <a:schemeClr val="accent1"/>
                          </a:solidFill>
                        </a:rPr>
                        <a:t>known</a:t>
                      </a:r>
                      <a:endParaRPr lang="cs-CZ" sz="320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570440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395536" y="188640"/>
            <a:ext cx="8229600" cy="1143000"/>
          </a:xfrm>
        </p:spPr>
        <p:txBody>
          <a:bodyPr>
            <a:noAutofit/>
          </a:bodyPr>
          <a:lstStyle/>
          <a:p>
            <a:r>
              <a:rPr lang="cs-CZ" sz="4000" smtClean="0"/>
              <a:t>Pronouns:</a:t>
            </a:r>
            <a:endParaRPr lang="cs-CZ" sz="4000"/>
          </a:p>
        </p:txBody>
      </p:sp>
      <p:sp>
        <p:nvSpPr>
          <p:cNvPr id="3" name="Zástupný symbol pro obsah 2"/>
          <p:cNvSpPr>
            <a:spLocks noGrp="1"/>
          </p:cNvSpPr>
          <p:nvPr>
            <p:ph idx="1"/>
          </p:nvPr>
        </p:nvSpPr>
        <p:spPr>
          <a:xfrm>
            <a:off x="125760" y="1340768"/>
            <a:ext cx="8533456" cy="5112568"/>
          </a:xfrm>
        </p:spPr>
        <p:txBody>
          <a:bodyPr/>
          <a:lstStyle/>
          <a:p>
            <a:pPr marL="0" indent="0">
              <a:buNone/>
            </a:pPr>
            <a:r>
              <a:rPr lang="cs-CZ"/>
              <a:t>What kinds of pronouns are  </a:t>
            </a:r>
            <a:r>
              <a:rPr lang="cs-CZ" smtClean="0"/>
              <a:t>the </a:t>
            </a:r>
            <a:r>
              <a:rPr lang="cs-CZ"/>
              <a:t>following words</a:t>
            </a:r>
            <a:r>
              <a:rPr lang="cs-CZ" smtClean="0"/>
              <a:t>?</a:t>
            </a:r>
            <a:br>
              <a:rPr lang="cs-CZ" smtClean="0"/>
            </a:br>
            <a:r>
              <a:rPr lang="cs-CZ" smtClean="0"/>
              <a:t>we – </a:t>
            </a:r>
          </a:p>
          <a:p>
            <a:pPr marL="0" indent="0">
              <a:buNone/>
            </a:pPr>
            <a:r>
              <a:rPr lang="cs-CZ" smtClean="0"/>
              <a:t>everybody – </a:t>
            </a:r>
          </a:p>
          <a:p>
            <a:pPr marL="0" indent="0">
              <a:buNone/>
            </a:pPr>
            <a:r>
              <a:rPr lang="cs-CZ" smtClean="0"/>
              <a:t>my – </a:t>
            </a:r>
          </a:p>
          <a:p>
            <a:pPr marL="0" indent="0">
              <a:buNone/>
            </a:pPr>
            <a:r>
              <a:rPr lang="cs-CZ" smtClean="0"/>
              <a:t>Complete the tables:</a:t>
            </a:r>
          </a:p>
          <a:p>
            <a:pPr marL="0" indent="0">
              <a:buNone/>
            </a:pPr>
            <a:endParaRPr lang="cs-CZ" smtClean="0"/>
          </a:p>
          <a:p>
            <a:pPr marL="0" indent="0">
              <a:buNone/>
            </a:pPr>
            <a:endParaRPr lang="cs-CZ"/>
          </a:p>
        </p:txBody>
      </p:sp>
      <p:sp>
        <p:nvSpPr>
          <p:cNvPr id="4" name="TextovéPole 3"/>
          <p:cNvSpPr txBox="1"/>
          <p:nvPr/>
        </p:nvSpPr>
        <p:spPr>
          <a:xfrm>
            <a:off x="1259632" y="1799331"/>
            <a:ext cx="3384376" cy="584775"/>
          </a:xfrm>
          <a:prstGeom prst="rect">
            <a:avLst/>
          </a:prstGeom>
          <a:noFill/>
        </p:spPr>
        <p:txBody>
          <a:bodyPr wrap="square" rtlCol="0">
            <a:spAutoFit/>
          </a:bodyPr>
          <a:lstStyle/>
          <a:p>
            <a:r>
              <a:rPr lang="cs-CZ" sz="3200" smtClean="0">
                <a:solidFill>
                  <a:schemeClr val="accent1"/>
                </a:solidFill>
              </a:rPr>
              <a:t>personal in subject</a:t>
            </a:r>
            <a:endParaRPr lang="cs-CZ" sz="3200">
              <a:solidFill>
                <a:schemeClr val="accent1"/>
              </a:solidFill>
            </a:endParaRPr>
          </a:p>
        </p:txBody>
      </p:sp>
      <p:sp>
        <p:nvSpPr>
          <p:cNvPr id="5" name="TextovéPole 4"/>
          <p:cNvSpPr txBox="1"/>
          <p:nvPr/>
        </p:nvSpPr>
        <p:spPr>
          <a:xfrm>
            <a:off x="2627784" y="2384106"/>
            <a:ext cx="1764704" cy="584775"/>
          </a:xfrm>
          <a:prstGeom prst="rect">
            <a:avLst/>
          </a:prstGeom>
          <a:noFill/>
        </p:spPr>
        <p:txBody>
          <a:bodyPr wrap="square" rtlCol="0">
            <a:spAutoFit/>
          </a:bodyPr>
          <a:lstStyle/>
          <a:p>
            <a:r>
              <a:rPr lang="cs-CZ" sz="3200" smtClean="0">
                <a:solidFill>
                  <a:schemeClr val="accent1"/>
                </a:solidFill>
              </a:rPr>
              <a:t>indefinite</a:t>
            </a:r>
            <a:endParaRPr lang="cs-CZ" sz="3200">
              <a:solidFill>
                <a:schemeClr val="accent1"/>
              </a:solidFill>
            </a:endParaRPr>
          </a:p>
        </p:txBody>
      </p:sp>
      <p:sp>
        <p:nvSpPr>
          <p:cNvPr id="6" name="TextovéPole 5"/>
          <p:cNvSpPr txBox="1"/>
          <p:nvPr/>
        </p:nvSpPr>
        <p:spPr>
          <a:xfrm>
            <a:off x="1259632" y="2968881"/>
            <a:ext cx="3600400" cy="584775"/>
          </a:xfrm>
          <a:prstGeom prst="rect">
            <a:avLst/>
          </a:prstGeom>
          <a:noFill/>
        </p:spPr>
        <p:txBody>
          <a:bodyPr wrap="square" rtlCol="0">
            <a:spAutoFit/>
          </a:bodyPr>
          <a:lstStyle/>
          <a:p>
            <a:r>
              <a:rPr lang="cs-CZ" sz="3200" smtClean="0">
                <a:solidFill>
                  <a:schemeClr val="accent1"/>
                </a:solidFill>
              </a:rPr>
              <a:t>possessive adjective</a:t>
            </a:r>
            <a:endParaRPr lang="cs-CZ" sz="3200">
              <a:solidFill>
                <a:schemeClr val="accent1"/>
              </a:solidFill>
            </a:endParaRPr>
          </a:p>
        </p:txBody>
      </p:sp>
      <p:graphicFrame>
        <p:nvGraphicFramePr>
          <p:cNvPr id="7" name="Tabulka 6"/>
          <p:cNvGraphicFramePr>
            <a:graphicFrameLocks noGrp="1"/>
          </p:cNvGraphicFramePr>
          <p:nvPr>
            <p:extLst>
              <p:ext uri="{D42A27DB-BD31-4B8C-83A1-F6EECF244321}">
                <p14:modId xmlns:p14="http://schemas.microsoft.com/office/powerpoint/2010/main" val="2608844232"/>
              </p:ext>
            </p:extLst>
          </p:nvPr>
        </p:nvGraphicFramePr>
        <p:xfrm>
          <a:off x="4644008" y="3638615"/>
          <a:ext cx="4140968" cy="3017520"/>
        </p:xfrm>
        <a:graphic>
          <a:graphicData uri="http://schemas.openxmlformats.org/drawingml/2006/table">
            <a:tbl>
              <a:tblPr firstRow="1">
                <a:tableStyleId>{5C22544A-7EE6-4342-B048-85BDC9FD1C3A}</a:tableStyleId>
              </a:tblPr>
              <a:tblGrid>
                <a:gridCol w="2070484"/>
                <a:gridCol w="2070484"/>
              </a:tblGrid>
              <a:tr h="594066">
                <a:tc>
                  <a:txBody>
                    <a:bodyPr/>
                    <a:lstStyle/>
                    <a:p>
                      <a:pPr algn="ctr"/>
                      <a:r>
                        <a:rPr lang="cs-CZ" sz="2800" smtClean="0"/>
                        <a:t>personal </a:t>
                      </a:r>
                      <a:br>
                        <a:rPr lang="cs-CZ" sz="2800" smtClean="0"/>
                      </a:br>
                      <a:r>
                        <a:rPr lang="cs-CZ" sz="2800" smtClean="0"/>
                        <a:t>in subject</a:t>
                      </a:r>
                      <a:endParaRPr lang="cs-CZ" sz="28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s-CZ" sz="2800" smtClean="0"/>
                        <a:t>personal </a:t>
                      </a:r>
                      <a:br>
                        <a:rPr lang="cs-CZ" sz="2800" smtClean="0"/>
                      </a:br>
                      <a:r>
                        <a:rPr lang="cs-CZ" sz="2800" smtClean="0"/>
                        <a:t>in object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4000">
                <a:tc>
                  <a:txBody>
                    <a:bodyPr/>
                    <a:lstStyle/>
                    <a:p>
                      <a:pPr algn="ctr"/>
                      <a:r>
                        <a:rPr lang="cs-CZ" sz="2800" smtClean="0"/>
                        <a:t>I</a:t>
                      </a:r>
                      <a:endParaRPr lang="cs-CZ" sz="28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cs-CZ" sz="280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4000">
                <a:tc>
                  <a:txBody>
                    <a:bodyPr/>
                    <a:lstStyle/>
                    <a:p>
                      <a:pPr algn="ctr"/>
                      <a:r>
                        <a:rPr lang="cs-CZ" sz="2800" smtClean="0"/>
                        <a:t>we</a:t>
                      </a:r>
                      <a:endParaRPr lang="cs-CZ" sz="28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cs-CZ" sz="280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4000">
                <a:tc>
                  <a:txBody>
                    <a:bodyPr/>
                    <a:lstStyle/>
                    <a:p>
                      <a:pPr algn="ctr"/>
                      <a:r>
                        <a:rPr lang="cs-CZ" sz="2800" smtClean="0"/>
                        <a:t>you</a:t>
                      </a:r>
                      <a:endParaRPr lang="cs-CZ" sz="28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cs-CZ" sz="280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4000">
                <a:tc>
                  <a:txBody>
                    <a:bodyPr/>
                    <a:lstStyle/>
                    <a:p>
                      <a:pPr algn="ctr"/>
                      <a:endParaRPr lang="cs-CZ" sz="280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s-CZ" sz="2800" smtClean="0"/>
                        <a:t>it</a:t>
                      </a:r>
                      <a:endParaRPr lang="cs-CZ" sz="28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8" name="Tabulka 7"/>
          <p:cNvGraphicFramePr>
            <a:graphicFrameLocks noGrp="1"/>
          </p:cNvGraphicFramePr>
          <p:nvPr>
            <p:extLst>
              <p:ext uri="{D42A27DB-BD31-4B8C-83A1-F6EECF244321}">
                <p14:modId xmlns:p14="http://schemas.microsoft.com/office/powerpoint/2010/main" val="3348083015"/>
              </p:ext>
            </p:extLst>
          </p:nvPr>
        </p:nvGraphicFramePr>
        <p:xfrm>
          <a:off x="251520" y="4293096"/>
          <a:ext cx="4140968" cy="1981200"/>
        </p:xfrm>
        <a:graphic>
          <a:graphicData uri="http://schemas.openxmlformats.org/drawingml/2006/table">
            <a:tbl>
              <a:tblPr firstRow="1">
                <a:tableStyleId>{5C22544A-7EE6-4342-B048-85BDC9FD1C3A}</a:tableStyleId>
              </a:tblPr>
              <a:tblGrid>
                <a:gridCol w="2070484"/>
                <a:gridCol w="2070484"/>
              </a:tblGrid>
              <a:tr h="594066">
                <a:tc>
                  <a:txBody>
                    <a:bodyPr/>
                    <a:lstStyle/>
                    <a:p>
                      <a:pPr algn="ctr"/>
                      <a:r>
                        <a:rPr lang="cs-CZ" sz="2800" smtClean="0"/>
                        <a:t>possessive adjective</a:t>
                      </a:r>
                      <a:endParaRPr lang="cs-CZ" sz="28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s-CZ" sz="2800" smtClean="0"/>
                        <a:t>possessive pronoun</a:t>
                      </a:r>
                      <a:endParaRPr lang="cs-CZ" sz="28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4000">
                <a:tc>
                  <a:txBody>
                    <a:bodyPr/>
                    <a:lstStyle/>
                    <a:p>
                      <a:pPr algn="ctr"/>
                      <a:r>
                        <a:rPr lang="cs-CZ" sz="2800" smtClean="0"/>
                        <a:t>my</a:t>
                      </a:r>
                      <a:endParaRPr lang="cs-CZ" sz="28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cs-CZ" sz="280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4000">
                <a:tc>
                  <a:txBody>
                    <a:bodyPr/>
                    <a:lstStyle/>
                    <a:p>
                      <a:pPr algn="ctr"/>
                      <a:r>
                        <a:rPr lang="cs-CZ" sz="2800" smtClean="0"/>
                        <a:t>their</a:t>
                      </a:r>
                      <a:endParaRPr lang="cs-CZ" sz="28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cs-CZ" sz="280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9" name="TextovéPole 8"/>
          <p:cNvSpPr txBox="1"/>
          <p:nvPr/>
        </p:nvSpPr>
        <p:spPr>
          <a:xfrm>
            <a:off x="2843808" y="5229200"/>
            <a:ext cx="936104" cy="523220"/>
          </a:xfrm>
          <a:prstGeom prst="rect">
            <a:avLst/>
          </a:prstGeom>
          <a:noFill/>
        </p:spPr>
        <p:txBody>
          <a:bodyPr wrap="square" rtlCol="0">
            <a:spAutoFit/>
          </a:bodyPr>
          <a:lstStyle/>
          <a:p>
            <a:r>
              <a:rPr lang="cs-CZ" sz="2800" smtClean="0">
                <a:solidFill>
                  <a:schemeClr val="accent1"/>
                </a:solidFill>
              </a:rPr>
              <a:t>mine</a:t>
            </a:r>
            <a:endParaRPr lang="cs-CZ" sz="2800">
              <a:solidFill>
                <a:schemeClr val="accent1"/>
              </a:solidFill>
            </a:endParaRPr>
          </a:p>
        </p:txBody>
      </p:sp>
      <p:sp>
        <p:nvSpPr>
          <p:cNvPr id="10" name="TextovéPole 9"/>
          <p:cNvSpPr txBox="1"/>
          <p:nvPr/>
        </p:nvSpPr>
        <p:spPr>
          <a:xfrm>
            <a:off x="2831274" y="5752420"/>
            <a:ext cx="1080120" cy="523220"/>
          </a:xfrm>
          <a:prstGeom prst="rect">
            <a:avLst/>
          </a:prstGeom>
          <a:noFill/>
        </p:spPr>
        <p:txBody>
          <a:bodyPr wrap="square" rtlCol="0">
            <a:spAutoFit/>
          </a:bodyPr>
          <a:lstStyle/>
          <a:p>
            <a:r>
              <a:rPr lang="cs-CZ" sz="2800" smtClean="0">
                <a:solidFill>
                  <a:schemeClr val="accent1"/>
                </a:solidFill>
              </a:rPr>
              <a:t>theirs</a:t>
            </a:r>
            <a:endParaRPr lang="cs-CZ" sz="2800">
              <a:solidFill>
                <a:schemeClr val="accent1"/>
              </a:solidFill>
            </a:endParaRPr>
          </a:p>
        </p:txBody>
      </p:sp>
      <p:sp>
        <p:nvSpPr>
          <p:cNvPr id="11" name="TextovéPole 10"/>
          <p:cNvSpPr txBox="1"/>
          <p:nvPr/>
        </p:nvSpPr>
        <p:spPr>
          <a:xfrm>
            <a:off x="7380312" y="4581128"/>
            <a:ext cx="792088" cy="523220"/>
          </a:xfrm>
          <a:prstGeom prst="rect">
            <a:avLst/>
          </a:prstGeom>
          <a:noFill/>
        </p:spPr>
        <p:txBody>
          <a:bodyPr wrap="square" rtlCol="0">
            <a:spAutoFit/>
          </a:bodyPr>
          <a:lstStyle/>
          <a:p>
            <a:r>
              <a:rPr lang="cs-CZ" sz="2800" smtClean="0">
                <a:solidFill>
                  <a:schemeClr val="accent1"/>
                </a:solidFill>
              </a:rPr>
              <a:t>me</a:t>
            </a:r>
            <a:endParaRPr lang="cs-CZ" sz="2800">
              <a:solidFill>
                <a:schemeClr val="accent1"/>
              </a:solidFill>
            </a:endParaRPr>
          </a:p>
        </p:txBody>
      </p:sp>
      <p:sp>
        <p:nvSpPr>
          <p:cNvPr id="12" name="TextovéPole 11"/>
          <p:cNvSpPr txBox="1"/>
          <p:nvPr/>
        </p:nvSpPr>
        <p:spPr>
          <a:xfrm>
            <a:off x="7401821" y="5104348"/>
            <a:ext cx="540060" cy="523220"/>
          </a:xfrm>
          <a:prstGeom prst="rect">
            <a:avLst/>
          </a:prstGeom>
          <a:noFill/>
        </p:spPr>
        <p:txBody>
          <a:bodyPr wrap="square" rtlCol="0">
            <a:spAutoFit/>
          </a:bodyPr>
          <a:lstStyle/>
          <a:p>
            <a:r>
              <a:rPr lang="cs-CZ" sz="2800" smtClean="0">
                <a:solidFill>
                  <a:schemeClr val="accent1"/>
                </a:solidFill>
              </a:rPr>
              <a:t>us</a:t>
            </a:r>
            <a:endParaRPr lang="cs-CZ" sz="2800">
              <a:solidFill>
                <a:schemeClr val="accent1"/>
              </a:solidFill>
            </a:endParaRPr>
          </a:p>
        </p:txBody>
      </p:sp>
      <p:sp>
        <p:nvSpPr>
          <p:cNvPr id="13" name="TextovéPole 12"/>
          <p:cNvSpPr txBox="1"/>
          <p:nvPr/>
        </p:nvSpPr>
        <p:spPr>
          <a:xfrm>
            <a:off x="7312387" y="5626568"/>
            <a:ext cx="792088" cy="523220"/>
          </a:xfrm>
          <a:prstGeom prst="rect">
            <a:avLst/>
          </a:prstGeom>
          <a:noFill/>
        </p:spPr>
        <p:txBody>
          <a:bodyPr wrap="square" rtlCol="0">
            <a:spAutoFit/>
          </a:bodyPr>
          <a:lstStyle/>
          <a:p>
            <a:r>
              <a:rPr lang="cs-CZ" sz="2800" smtClean="0">
                <a:solidFill>
                  <a:schemeClr val="accent1"/>
                </a:solidFill>
              </a:rPr>
              <a:t>you</a:t>
            </a:r>
            <a:endParaRPr lang="cs-CZ" sz="2800">
              <a:solidFill>
                <a:schemeClr val="accent1"/>
              </a:solidFill>
            </a:endParaRPr>
          </a:p>
        </p:txBody>
      </p:sp>
      <p:sp>
        <p:nvSpPr>
          <p:cNvPr id="14" name="TextovéPole 13"/>
          <p:cNvSpPr txBox="1"/>
          <p:nvPr/>
        </p:nvSpPr>
        <p:spPr>
          <a:xfrm>
            <a:off x="5508104" y="6149373"/>
            <a:ext cx="576064" cy="523220"/>
          </a:xfrm>
          <a:prstGeom prst="rect">
            <a:avLst/>
          </a:prstGeom>
          <a:noFill/>
        </p:spPr>
        <p:txBody>
          <a:bodyPr wrap="square" rtlCol="0">
            <a:spAutoFit/>
          </a:bodyPr>
          <a:lstStyle/>
          <a:p>
            <a:r>
              <a:rPr lang="cs-CZ" sz="2800" smtClean="0">
                <a:solidFill>
                  <a:schemeClr val="accent1"/>
                </a:solidFill>
              </a:rPr>
              <a:t>it</a:t>
            </a:r>
            <a:endParaRPr lang="cs-CZ" sz="2800">
              <a:solidFill>
                <a:schemeClr val="accent1"/>
              </a:solidFill>
            </a:endParaRPr>
          </a:p>
        </p:txBody>
      </p:sp>
    </p:spTree>
    <p:extLst>
      <p:ext uri="{BB962C8B-B14F-4D97-AF65-F5344CB8AC3E}">
        <p14:creationId xmlns:p14="http://schemas.microsoft.com/office/powerpoint/2010/main" val="376817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1000"/>
                                        <p:tgtEl>
                                          <p:spTgt spid="12"/>
                                        </p:tgtEl>
                                      </p:cBhvr>
                                    </p:animEffect>
                                    <p:anim calcmode="lin" valueType="num">
                                      <p:cBhvr>
                                        <p:cTn id="50" dur="1000" fill="hold"/>
                                        <p:tgtEl>
                                          <p:spTgt spid="12"/>
                                        </p:tgtEl>
                                        <p:attrNameLst>
                                          <p:attrName>ppt_x</p:attrName>
                                        </p:attrNameLst>
                                      </p:cBhvr>
                                      <p:tavLst>
                                        <p:tav tm="0">
                                          <p:val>
                                            <p:strVal val="#ppt_x"/>
                                          </p:val>
                                        </p:tav>
                                        <p:tav tm="100000">
                                          <p:val>
                                            <p:strVal val="#ppt_x"/>
                                          </p:val>
                                        </p:tav>
                                      </p:tavLst>
                                    </p:anim>
                                    <p:anim calcmode="lin" valueType="num">
                                      <p:cBhvr>
                                        <p:cTn id="5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fade">
                                      <p:cBhvr>
                                        <p:cTn id="56" dur="1000"/>
                                        <p:tgtEl>
                                          <p:spTgt spid="13"/>
                                        </p:tgtEl>
                                      </p:cBhvr>
                                    </p:animEffect>
                                    <p:anim calcmode="lin" valueType="num">
                                      <p:cBhvr>
                                        <p:cTn id="57" dur="1000" fill="hold"/>
                                        <p:tgtEl>
                                          <p:spTgt spid="13"/>
                                        </p:tgtEl>
                                        <p:attrNameLst>
                                          <p:attrName>ppt_x</p:attrName>
                                        </p:attrNameLst>
                                      </p:cBhvr>
                                      <p:tavLst>
                                        <p:tav tm="0">
                                          <p:val>
                                            <p:strVal val="#ppt_x"/>
                                          </p:val>
                                        </p:tav>
                                        <p:tav tm="100000">
                                          <p:val>
                                            <p:strVal val="#ppt_x"/>
                                          </p:val>
                                        </p:tav>
                                      </p:tavLst>
                                    </p:anim>
                                    <p:anim calcmode="lin" valueType="num">
                                      <p:cBhvr>
                                        <p:cTn id="5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1000"/>
                                        <p:tgtEl>
                                          <p:spTgt spid="14"/>
                                        </p:tgtEl>
                                      </p:cBhvr>
                                    </p:animEffect>
                                    <p:anim calcmode="lin" valueType="num">
                                      <p:cBhvr>
                                        <p:cTn id="64" dur="1000" fill="hold"/>
                                        <p:tgtEl>
                                          <p:spTgt spid="14"/>
                                        </p:tgtEl>
                                        <p:attrNameLst>
                                          <p:attrName>ppt_x</p:attrName>
                                        </p:attrNameLst>
                                      </p:cBhvr>
                                      <p:tavLst>
                                        <p:tav tm="0">
                                          <p:val>
                                            <p:strVal val="#ppt_x"/>
                                          </p:val>
                                        </p:tav>
                                        <p:tav tm="100000">
                                          <p:val>
                                            <p:strVal val="#ppt_x"/>
                                          </p:val>
                                        </p:tav>
                                      </p:tavLst>
                                    </p:anim>
                                    <p:anim calcmode="lin" valueType="num">
                                      <p:cBhvr>
                                        <p:cTn id="6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9" grpId="0"/>
      <p:bldP spid="10" grpId="0"/>
      <p:bldP spid="11" grpId="0"/>
      <p:bldP spid="12" grpId="0"/>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323528" y="260648"/>
            <a:ext cx="8579296" cy="1143000"/>
          </a:xfrm>
        </p:spPr>
        <p:txBody>
          <a:bodyPr>
            <a:noAutofit/>
          </a:bodyPr>
          <a:lstStyle/>
          <a:p>
            <a:r>
              <a:rPr lang="cs-CZ" sz="4000" smtClean="0"/>
              <a:t>Find the numerals, complete the table:</a:t>
            </a:r>
            <a:endParaRPr lang="cs-CZ" sz="4000"/>
          </a:p>
        </p:txBody>
      </p:sp>
      <p:graphicFrame>
        <p:nvGraphicFramePr>
          <p:cNvPr id="4" name="Zástupný symbol pro obsah 3"/>
          <p:cNvGraphicFramePr>
            <a:graphicFrameLocks noGrp="1"/>
          </p:cNvGraphicFramePr>
          <p:nvPr>
            <p:ph idx="1"/>
            <p:extLst>
              <p:ext uri="{D42A27DB-BD31-4B8C-83A1-F6EECF244321}">
                <p14:modId xmlns:p14="http://schemas.microsoft.com/office/powerpoint/2010/main" val="2841416767"/>
              </p:ext>
            </p:extLst>
          </p:nvPr>
        </p:nvGraphicFramePr>
        <p:xfrm>
          <a:off x="457200" y="1600200"/>
          <a:ext cx="8229600" cy="4709118"/>
        </p:xfrm>
        <a:graphic>
          <a:graphicData uri="http://schemas.openxmlformats.org/drawingml/2006/table">
            <a:tbl>
              <a:tblPr firstRow="1">
                <a:tableStyleId>{5C22544A-7EE6-4342-B048-85BDC9FD1C3A}</a:tableStyleId>
              </a:tblPr>
              <a:tblGrid>
                <a:gridCol w="4114800"/>
                <a:gridCol w="4114800"/>
              </a:tblGrid>
              <a:tr h="784853">
                <a:tc>
                  <a:txBody>
                    <a:bodyPr/>
                    <a:lstStyle/>
                    <a:p>
                      <a:pPr algn="ctr"/>
                      <a:r>
                        <a:rPr lang="cs-CZ" sz="3200" smtClean="0"/>
                        <a:t>cardinal</a:t>
                      </a:r>
                      <a:endParaRPr lang="cs-CZ" sz="3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s-CZ" sz="3200" smtClean="0"/>
                        <a:t>ordinal</a:t>
                      </a:r>
                      <a:endParaRPr lang="cs-CZ" sz="3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84853">
                <a:tc>
                  <a:txBody>
                    <a:bodyPr/>
                    <a:lstStyle/>
                    <a:p>
                      <a:pPr algn="ctr"/>
                      <a:r>
                        <a:rPr lang="cs-CZ" sz="3200" smtClean="0"/>
                        <a:t>ten</a:t>
                      </a:r>
                      <a:endParaRPr lang="cs-CZ" sz="3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cs-CZ" sz="3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84853">
                <a:tc>
                  <a:txBody>
                    <a:bodyPr/>
                    <a:lstStyle/>
                    <a:p>
                      <a:pPr algn="ctr"/>
                      <a:r>
                        <a:rPr lang="cs-CZ" sz="3200" smtClean="0"/>
                        <a:t>one</a:t>
                      </a:r>
                      <a:endParaRPr lang="cs-CZ" sz="3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cs-CZ" sz="3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84853">
                <a:tc>
                  <a:txBody>
                    <a:bodyPr/>
                    <a:lstStyle/>
                    <a:p>
                      <a:pPr algn="ctr"/>
                      <a:endParaRPr lang="cs-CZ" sz="3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s-CZ" sz="3200" smtClean="0"/>
                        <a:t>the third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84853">
                <a:tc>
                  <a:txBody>
                    <a:bodyPr/>
                    <a:lstStyle/>
                    <a:p>
                      <a:pPr algn="ctr"/>
                      <a:endParaRPr lang="cs-CZ" sz="3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s-CZ" sz="3200" smtClean="0"/>
                        <a:t>the fourth</a:t>
                      </a:r>
                      <a:endParaRPr lang="cs-CZ" sz="3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84853">
                <a:tc>
                  <a:txBody>
                    <a:bodyPr/>
                    <a:lstStyle/>
                    <a:p>
                      <a:pPr algn="ctr"/>
                      <a:r>
                        <a:rPr lang="cs-CZ" sz="3200" smtClean="0"/>
                        <a:t>six</a:t>
                      </a:r>
                      <a:endParaRPr lang="cs-CZ" sz="3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cs-CZ" sz="3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5" name="TextovéPole 4"/>
          <p:cNvSpPr txBox="1"/>
          <p:nvPr/>
        </p:nvSpPr>
        <p:spPr>
          <a:xfrm>
            <a:off x="5796136" y="2492896"/>
            <a:ext cx="1656184" cy="584775"/>
          </a:xfrm>
          <a:prstGeom prst="rect">
            <a:avLst/>
          </a:prstGeom>
          <a:noFill/>
        </p:spPr>
        <p:txBody>
          <a:bodyPr wrap="square" rtlCol="0">
            <a:spAutoFit/>
          </a:bodyPr>
          <a:lstStyle/>
          <a:p>
            <a:r>
              <a:rPr lang="cs-CZ" sz="3200" smtClean="0">
                <a:solidFill>
                  <a:schemeClr val="accent1"/>
                </a:solidFill>
              </a:rPr>
              <a:t>the tenth</a:t>
            </a:r>
            <a:endParaRPr lang="cs-CZ" sz="3200">
              <a:solidFill>
                <a:schemeClr val="accent1"/>
              </a:solidFill>
            </a:endParaRPr>
          </a:p>
        </p:txBody>
      </p:sp>
      <p:sp>
        <p:nvSpPr>
          <p:cNvPr id="6" name="TextovéPole 5"/>
          <p:cNvSpPr txBox="1"/>
          <p:nvPr/>
        </p:nvSpPr>
        <p:spPr>
          <a:xfrm>
            <a:off x="5904148" y="3284984"/>
            <a:ext cx="1440160" cy="584775"/>
          </a:xfrm>
          <a:prstGeom prst="rect">
            <a:avLst/>
          </a:prstGeom>
          <a:noFill/>
        </p:spPr>
        <p:txBody>
          <a:bodyPr wrap="square" rtlCol="0">
            <a:spAutoFit/>
          </a:bodyPr>
          <a:lstStyle/>
          <a:p>
            <a:r>
              <a:rPr lang="cs-CZ" sz="3200" smtClean="0">
                <a:solidFill>
                  <a:schemeClr val="accent1"/>
                </a:solidFill>
              </a:rPr>
              <a:t>the first</a:t>
            </a:r>
            <a:endParaRPr lang="cs-CZ" sz="3200">
              <a:solidFill>
                <a:schemeClr val="accent1"/>
              </a:solidFill>
            </a:endParaRPr>
          </a:p>
        </p:txBody>
      </p:sp>
      <p:sp>
        <p:nvSpPr>
          <p:cNvPr id="7" name="TextovéPole 6"/>
          <p:cNvSpPr txBox="1"/>
          <p:nvPr/>
        </p:nvSpPr>
        <p:spPr>
          <a:xfrm>
            <a:off x="5904148" y="5661248"/>
            <a:ext cx="1728192" cy="584775"/>
          </a:xfrm>
          <a:prstGeom prst="rect">
            <a:avLst/>
          </a:prstGeom>
          <a:noFill/>
        </p:spPr>
        <p:txBody>
          <a:bodyPr wrap="square" rtlCol="0">
            <a:spAutoFit/>
          </a:bodyPr>
          <a:lstStyle/>
          <a:p>
            <a:r>
              <a:rPr lang="cs-CZ" sz="3200" smtClean="0">
                <a:solidFill>
                  <a:schemeClr val="accent1"/>
                </a:solidFill>
              </a:rPr>
              <a:t>the sixth</a:t>
            </a:r>
            <a:endParaRPr lang="cs-CZ" sz="3200">
              <a:solidFill>
                <a:schemeClr val="accent1"/>
              </a:solidFill>
            </a:endParaRPr>
          </a:p>
        </p:txBody>
      </p:sp>
      <p:sp>
        <p:nvSpPr>
          <p:cNvPr id="8" name="TextovéPole 7"/>
          <p:cNvSpPr txBox="1"/>
          <p:nvPr/>
        </p:nvSpPr>
        <p:spPr>
          <a:xfrm>
            <a:off x="1989313" y="4005064"/>
            <a:ext cx="1044116" cy="584775"/>
          </a:xfrm>
          <a:prstGeom prst="rect">
            <a:avLst/>
          </a:prstGeom>
          <a:noFill/>
        </p:spPr>
        <p:txBody>
          <a:bodyPr wrap="square" rtlCol="0">
            <a:spAutoFit/>
          </a:bodyPr>
          <a:lstStyle/>
          <a:p>
            <a:r>
              <a:rPr lang="cs-CZ" sz="3200" smtClean="0">
                <a:solidFill>
                  <a:schemeClr val="accent1"/>
                </a:solidFill>
              </a:rPr>
              <a:t>three</a:t>
            </a:r>
            <a:endParaRPr lang="cs-CZ" sz="3200">
              <a:solidFill>
                <a:schemeClr val="accent1"/>
              </a:solidFill>
            </a:endParaRPr>
          </a:p>
        </p:txBody>
      </p:sp>
      <p:sp>
        <p:nvSpPr>
          <p:cNvPr id="9" name="TextovéPole 8"/>
          <p:cNvSpPr txBox="1"/>
          <p:nvPr/>
        </p:nvSpPr>
        <p:spPr>
          <a:xfrm>
            <a:off x="2043319" y="4797152"/>
            <a:ext cx="936104" cy="584775"/>
          </a:xfrm>
          <a:prstGeom prst="rect">
            <a:avLst/>
          </a:prstGeom>
          <a:noFill/>
        </p:spPr>
        <p:txBody>
          <a:bodyPr wrap="square" rtlCol="0">
            <a:spAutoFit/>
          </a:bodyPr>
          <a:lstStyle/>
          <a:p>
            <a:r>
              <a:rPr lang="cs-CZ" sz="3200" smtClean="0">
                <a:solidFill>
                  <a:schemeClr val="accent1"/>
                </a:solidFill>
              </a:rPr>
              <a:t>four</a:t>
            </a:r>
            <a:endParaRPr lang="cs-CZ" sz="3200">
              <a:solidFill>
                <a:schemeClr val="accent1"/>
              </a:solidFill>
            </a:endParaRPr>
          </a:p>
        </p:txBody>
      </p:sp>
    </p:spTree>
    <p:extLst>
      <p:ext uri="{BB962C8B-B14F-4D97-AF65-F5344CB8AC3E}">
        <p14:creationId xmlns:p14="http://schemas.microsoft.com/office/powerpoint/2010/main" val="2233823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1000"/>
                                        <p:tgtEl>
                                          <p:spTgt spid="7"/>
                                        </p:tgtEl>
                                      </p:cBhvr>
                                    </p:animEffect>
                                    <p:anim calcmode="lin" valueType="num">
                                      <p:cBhvr>
                                        <p:cTn id="43" dur="1000" fill="hold"/>
                                        <p:tgtEl>
                                          <p:spTgt spid="7"/>
                                        </p:tgtEl>
                                        <p:attrNameLst>
                                          <p:attrName>ppt_x</p:attrName>
                                        </p:attrNameLst>
                                      </p:cBhvr>
                                      <p:tavLst>
                                        <p:tav tm="0">
                                          <p:val>
                                            <p:strVal val="#ppt_x"/>
                                          </p:val>
                                        </p:tav>
                                        <p:tav tm="100000">
                                          <p:val>
                                            <p:strVal val="#ppt_x"/>
                                          </p:val>
                                        </p:tav>
                                      </p:tavLst>
                                    </p:anim>
                                    <p:anim calcmode="lin" valueType="num">
                                      <p:cBhvr>
                                        <p:cTn id="4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p:cNvSpPr>
            <a:spLocks noGrp="1"/>
          </p:cNvSpPr>
          <p:nvPr>
            <p:ph type="title"/>
          </p:nvPr>
        </p:nvSpPr>
        <p:spPr>
          <a:xfrm>
            <a:off x="755576" y="188640"/>
            <a:ext cx="7992888" cy="1143000"/>
          </a:xfrm>
        </p:spPr>
        <p:txBody>
          <a:bodyPr>
            <a:noAutofit/>
          </a:bodyPr>
          <a:lstStyle/>
          <a:p>
            <a:r>
              <a:rPr lang="cs-CZ" sz="4000" smtClean="0"/>
              <a:t>Make the comparative </a:t>
            </a:r>
            <a:br>
              <a:rPr lang="cs-CZ" sz="4000" smtClean="0"/>
            </a:br>
            <a:r>
              <a:rPr lang="cs-CZ" sz="4000" smtClean="0"/>
              <a:t>and the superlative forms:</a:t>
            </a:r>
            <a:endParaRPr lang="cs-CZ" sz="4000"/>
          </a:p>
        </p:txBody>
      </p:sp>
      <p:graphicFrame>
        <p:nvGraphicFramePr>
          <p:cNvPr id="6" name="Zástupný symbol pro obsah 5"/>
          <p:cNvGraphicFramePr>
            <a:graphicFrameLocks noGrp="1"/>
          </p:cNvGraphicFramePr>
          <p:nvPr>
            <p:ph idx="1"/>
            <p:extLst>
              <p:ext uri="{D42A27DB-BD31-4B8C-83A1-F6EECF244321}">
                <p14:modId xmlns:p14="http://schemas.microsoft.com/office/powerpoint/2010/main" val="1089068077"/>
              </p:ext>
            </p:extLst>
          </p:nvPr>
        </p:nvGraphicFramePr>
        <p:xfrm>
          <a:off x="179512" y="1546846"/>
          <a:ext cx="8856984" cy="4781130"/>
        </p:xfrm>
        <a:graphic>
          <a:graphicData uri="http://schemas.openxmlformats.org/drawingml/2006/table">
            <a:tbl>
              <a:tblPr firstRow="1">
                <a:tableStyleId>{5C22544A-7EE6-4342-B048-85BDC9FD1C3A}</a:tableStyleId>
              </a:tblPr>
              <a:tblGrid>
                <a:gridCol w="2592288"/>
                <a:gridCol w="2880320"/>
                <a:gridCol w="3384376"/>
              </a:tblGrid>
              <a:tr h="956226">
                <a:tc>
                  <a:txBody>
                    <a:bodyPr/>
                    <a:lstStyle/>
                    <a:p>
                      <a:pPr algn="ctr"/>
                      <a:r>
                        <a:rPr lang="cs-CZ" sz="3200" smtClean="0"/>
                        <a:t>positive</a:t>
                      </a:r>
                      <a:endParaRPr lang="cs-CZ" sz="3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s-CZ" sz="3200" smtClean="0"/>
                        <a:t>comparative</a:t>
                      </a:r>
                      <a:endParaRPr lang="cs-CZ" sz="3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s-CZ" sz="3200" smtClean="0"/>
                        <a:t>superlative</a:t>
                      </a:r>
                      <a:endParaRPr lang="cs-CZ" sz="3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56226">
                <a:tc>
                  <a:txBody>
                    <a:bodyPr/>
                    <a:lstStyle/>
                    <a:p>
                      <a:pPr algn="ctr"/>
                      <a:r>
                        <a:rPr lang="cs-CZ" sz="3200" smtClean="0"/>
                        <a:t>young</a:t>
                      </a:r>
                      <a:endParaRPr lang="cs-CZ" sz="3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cs-CZ" sz="320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cs-CZ" sz="320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56226">
                <a:tc>
                  <a:txBody>
                    <a:bodyPr/>
                    <a:lstStyle/>
                    <a:p>
                      <a:pPr algn="ctr"/>
                      <a:r>
                        <a:rPr lang="cs-CZ" sz="3200" smtClean="0"/>
                        <a:t>important</a:t>
                      </a:r>
                      <a:endParaRPr lang="cs-CZ" sz="3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cs-CZ" sz="320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cs-CZ" sz="320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56226">
                <a:tc>
                  <a:txBody>
                    <a:bodyPr/>
                    <a:lstStyle/>
                    <a:p>
                      <a:pPr algn="ctr"/>
                      <a:r>
                        <a:rPr lang="cs-CZ" sz="3200" smtClean="0"/>
                        <a:t>lazy</a:t>
                      </a:r>
                      <a:endParaRPr lang="cs-CZ" sz="3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cs-CZ" sz="320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cs-CZ" sz="320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56226">
                <a:tc>
                  <a:txBody>
                    <a:bodyPr/>
                    <a:lstStyle/>
                    <a:p>
                      <a:pPr algn="ctr"/>
                      <a:r>
                        <a:rPr lang="cs-CZ" sz="3200" smtClean="0"/>
                        <a:t>hot</a:t>
                      </a:r>
                      <a:endParaRPr lang="cs-CZ" sz="3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cs-CZ" sz="320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cs-CZ" sz="320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7" name="TextovéPole 6"/>
          <p:cNvSpPr txBox="1"/>
          <p:nvPr/>
        </p:nvSpPr>
        <p:spPr>
          <a:xfrm>
            <a:off x="3491880" y="2727649"/>
            <a:ext cx="1584176" cy="584775"/>
          </a:xfrm>
          <a:prstGeom prst="rect">
            <a:avLst/>
          </a:prstGeom>
          <a:noFill/>
        </p:spPr>
        <p:txBody>
          <a:bodyPr wrap="square" rtlCol="0">
            <a:spAutoFit/>
          </a:bodyPr>
          <a:lstStyle/>
          <a:p>
            <a:r>
              <a:rPr lang="cs-CZ" sz="3200" smtClean="0">
                <a:solidFill>
                  <a:schemeClr val="accent1"/>
                </a:solidFill>
              </a:rPr>
              <a:t>younger</a:t>
            </a:r>
            <a:endParaRPr lang="cs-CZ" sz="3200">
              <a:solidFill>
                <a:schemeClr val="accent1"/>
              </a:solidFill>
            </a:endParaRPr>
          </a:p>
        </p:txBody>
      </p:sp>
      <p:sp>
        <p:nvSpPr>
          <p:cNvPr id="8" name="TextovéPole 7"/>
          <p:cNvSpPr txBox="1"/>
          <p:nvPr/>
        </p:nvSpPr>
        <p:spPr>
          <a:xfrm>
            <a:off x="6084168" y="2727648"/>
            <a:ext cx="2520280" cy="584775"/>
          </a:xfrm>
          <a:prstGeom prst="rect">
            <a:avLst/>
          </a:prstGeom>
          <a:noFill/>
        </p:spPr>
        <p:txBody>
          <a:bodyPr wrap="square" rtlCol="0">
            <a:spAutoFit/>
          </a:bodyPr>
          <a:lstStyle/>
          <a:p>
            <a:r>
              <a:rPr lang="cs-CZ" sz="3200" smtClean="0">
                <a:solidFill>
                  <a:schemeClr val="accent1"/>
                </a:solidFill>
              </a:rPr>
              <a:t>the youngest</a:t>
            </a:r>
            <a:endParaRPr lang="cs-CZ" sz="3200">
              <a:solidFill>
                <a:schemeClr val="accent1"/>
              </a:solidFill>
            </a:endParaRPr>
          </a:p>
        </p:txBody>
      </p:sp>
      <p:sp>
        <p:nvSpPr>
          <p:cNvPr id="9" name="TextovéPole 8"/>
          <p:cNvSpPr txBox="1"/>
          <p:nvPr/>
        </p:nvSpPr>
        <p:spPr>
          <a:xfrm>
            <a:off x="2915816" y="3645022"/>
            <a:ext cx="2736304" cy="584775"/>
          </a:xfrm>
          <a:prstGeom prst="rect">
            <a:avLst/>
          </a:prstGeom>
          <a:noFill/>
        </p:spPr>
        <p:txBody>
          <a:bodyPr wrap="square" rtlCol="0">
            <a:spAutoFit/>
          </a:bodyPr>
          <a:lstStyle/>
          <a:p>
            <a:r>
              <a:rPr lang="cs-CZ" sz="3200" smtClean="0">
                <a:solidFill>
                  <a:schemeClr val="accent1"/>
                </a:solidFill>
              </a:rPr>
              <a:t>more important</a:t>
            </a:r>
            <a:endParaRPr lang="cs-CZ" sz="3200">
              <a:solidFill>
                <a:schemeClr val="accent1"/>
              </a:solidFill>
            </a:endParaRPr>
          </a:p>
        </p:txBody>
      </p:sp>
      <p:sp>
        <p:nvSpPr>
          <p:cNvPr id="10" name="TextovéPole 9"/>
          <p:cNvSpPr txBox="1"/>
          <p:nvPr/>
        </p:nvSpPr>
        <p:spPr>
          <a:xfrm>
            <a:off x="5652120" y="3645023"/>
            <a:ext cx="3384376" cy="584775"/>
          </a:xfrm>
          <a:prstGeom prst="rect">
            <a:avLst/>
          </a:prstGeom>
          <a:noFill/>
        </p:spPr>
        <p:txBody>
          <a:bodyPr wrap="square" rtlCol="0">
            <a:spAutoFit/>
          </a:bodyPr>
          <a:lstStyle/>
          <a:p>
            <a:r>
              <a:rPr lang="cs-CZ" sz="3200" smtClean="0">
                <a:solidFill>
                  <a:schemeClr val="accent1"/>
                </a:solidFill>
              </a:rPr>
              <a:t>the most important</a:t>
            </a:r>
            <a:endParaRPr lang="cs-CZ" sz="3200">
              <a:solidFill>
                <a:schemeClr val="accent1"/>
              </a:solidFill>
            </a:endParaRPr>
          </a:p>
        </p:txBody>
      </p:sp>
      <p:sp>
        <p:nvSpPr>
          <p:cNvPr id="11" name="TextovéPole 10"/>
          <p:cNvSpPr txBox="1"/>
          <p:nvPr/>
        </p:nvSpPr>
        <p:spPr>
          <a:xfrm>
            <a:off x="3671900" y="4653136"/>
            <a:ext cx="1224136" cy="584775"/>
          </a:xfrm>
          <a:prstGeom prst="rect">
            <a:avLst/>
          </a:prstGeom>
          <a:noFill/>
        </p:spPr>
        <p:txBody>
          <a:bodyPr wrap="square" rtlCol="0">
            <a:spAutoFit/>
          </a:bodyPr>
          <a:lstStyle/>
          <a:p>
            <a:r>
              <a:rPr lang="cs-CZ" sz="3200" smtClean="0">
                <a:solidFill>
                  <a:schemeClr val="accent1"/>
                </a:solidFill>
              </a:rPr>
              <a:t>lazier</a:t>
            </a:r>
            <a:endParaRPr lang="cs-CZ" sz="3200">
              <a:solidFill>
                <a:schemeClr val="accent1"/>
              </a:solidFill>
            </a:endParaRPr>
          </a:p>
        </p:txBody>
      </p:sp>
      <p:sp>
        <p:nvSpPr>
          <p:cNvPr id="12" name="TextovéPole 11"/>
          <p:cNvSpPr txBox="1"/>
          <p:nvPr/>
        </p:nvSpPr>
        <p:spPr>
          <a:xfrm>
            <a:off x="6336196" y="4653135"/>
            <a:ext cx="2016224" cy="584775"/>
          </a:xfrm>
          <a:prstGeom prst="rect">
            <a:avLst/>
          </a:prstGeom>
          <a:noFill/>
        </p:spPr>
        <p:txBody>
          <a:bodyPr wrap="square" rtlCol="0">
            <a:spAutoFit/>
          </a:bodyPr>
          <a:lstStyle/>
          <a:p>
            <a:r>
              <a:rPr lang="cs-CZ" sz="3200" smtClean="0">
                <a:solidFill>
                  <a:schemeClr val="accent1"/>
                </a:solidFill>
              </a:rPr>
              <a:t>the laziest</a:t>
            </a:r>
            <a:endParaRPr lang="cs-CZ" sz="3200">
              <a:solidFill>
                <a:schemeClr val="accent1"/>
              </a:solidFill>
            </a:endParaRPr>
          </a:p>
        </p:txBody>
      </p:sp>
      <p:sp>
        <p:nvSpPr>
          <p:cNvPr id="13" name="TextovéPole 12"/>
          <p:cNvSpPr txBox="1"/>
          <p:nvPr/>
        </p:nvSpPr>
        <p:spPr>
          <a:xfrm>
            <a:off x="3599892" y="5517232"/>
            <a:ext cx="1296144" cy="584775"/>
          </a:xfrm>
          <a:prstGeom prst="rect">
            <a:avLst/>
          </a:prstGeom>
          <a:noFill/>
        </p:spPr>
        <p:txBody>
          <a:bodyPr wrap="square" rtlCol="0">
            <a:spAutoFit/>
          </a:bodyPr>
          <a:lstStyle/>
          <a:p>
            <a:r>
              <a:rPr lang="cs-CZ" sz="3200" smtClean="0">
                <a:solidFill>
                  <a:schemeClr val="accent1"/>
                </a:solidFill>
              </a:rPr>
              <a:t>hotter</a:t>
            </a:r>
            <a:endParaRPr lang="cs-CZ" sz="3200">
              <a:solidFill>
                <a:schemeClr val="accent1"/>
              </a:solidFill>
            </a:endParaRPr>
          </a:p>
        </p:txBody>
      </p:sp>
      <p:sp>
        <p:nvSpPr>
          <p:cNvPr id="14" name="TextovéPole 13"/>
          <p:cNvSpPr txBox="1"/>
          <p:nvPr/>
        </p:nvSpPr>
        <p:spPr>
          <a:xfrm>
            <a:off x="6362025" y="5517232"/>
            <a:ext cx="2088232" cy="584775"/>
          </a:xfrm>
          <a:prstGeom prst="rect">
            <a:avLst/>
          </a:prstGeom>
          <a:noFill/>
        </p:spPr>
        <p:txBody>
          <a:bodyPr wrap="square" rtlCol="0">
            <a:spAutoFit/>
          </a:bodyPr>
          <a:lstStyle/>
          <a:p>
            <a:r>
              <a:rPr lang="cs-CZ" sz="3200" smtClean="0">
                <a:solidFill>
                  <a:schemeClr val="accent1"/>
                </a:solidFill>
              </a:rPr>
              <a:t>the hottest</a:t>
            </a:r>
            <a:endParaRPr lang="cs-CZ" sz="3200">
              <a:solidFill>
                <a:schemeClr val="accent1"/>
              </a:solidFill>
            </a:endParaRPr>
          </a:p>
        </p:txBody>
      </p:sp>
    </p:spTree>
    <p:extLst>
      <p:ext uri="{BB962C8B-B14F-4D97-AF65-F5344CB8AC3E}">
        <p14:creationId xmlns:p14="http://schemas.microsoft.com/office/powerpoint/2010/main" val="1301279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1000"/>
                                        <p:tgtEl>
                                          <p:spTgt spid="13"/>
                                        </p:tgtEl>
                                      </p:cBhvr>
                                    </p:animEffect>
                                    <p:anim calcmode="lin" valueType="num">
                                      <p:cBhvr>
                                        <p:cTn id="50" dur="1000" fill="hold"/>
                                        <p:tgtEl>
                                          <p:spTgt spid="13"/>
                                        </p:tgtEl>
                                        <p:attrNameLst>
                                          <p:attrName>ppt_x</p:attrName>
                                        </p:attrNameLst>
                                      </p:cBhvr>
                                      <p:tavLst>
                                        <p:tav tm="0">
                                          <p:val>
                                            <p:strVal val="#ppt_x"/>
                                          </p:val>
                                        </p:tav>
                                        <p:tav tm="100000">
                                          <p:val>
                                            <p:strVal val="#ppt_x"/>
                                          </p:val>
                                        </p:tav>
                                      </p:tavLst>
                                    </p:anim>
                                    <p:anim calcmode="lin" valueType="num">
                                      <p:cBhvr>
                                        <p:cTn id="5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1000"/>
                                        <p:tgtEl>
                                          <p:spTgt spid="14"/>
                                        </p:tgtEl>
                                      </p:cBhvr>
                                    </p:animEffect>
                                    <p:anim calcmode="lin" valueType="num">
                                      <p:cBhvr>
                                        <p:cTn id="57" dur="1000" fill="hold"/>
                                        <p:tgtEl>
                                          <p:spTgt spid="14"/>
                                        </p:tgtEl>
                                        <p:attrNameLst>
                                          <p:attrName>ppt_x</p:attrName>
                                        </p:attrNameLst>
                                      </p:cBhvr>
                                      <p:tavLst>
                                        <p:tav tm="0">
                                          <p:val>
                                            <p:strVal val="#ppt_x"/>
                                          </p:val>
                                        </p:tav>
                                        <p:tav tm="100000">
                                          <p:val>
                                            <p:strVal val="#ppt_x"/>
                                          </p:val>
                                        </p:tav>
                                      </p:tavLst>
                                    </p:anim>
                                    <p:anim calcmode="lin" valueType="num">
                                      <p:cBhvr>
                                        <p:cTn id="5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Metodický list:</a:t>
            </a:r>
            <a:endParaRPr lang="cs-CZ" dirty="0"/>
          </a:p>
        </p:txBody>
      </p:sp>
      <p:sp>
        <p:nvSpPr>
          <p:cNvPr id="3" name="Zástupný symbol pro obsah 2"/>
          <p:cNvSpPr>
            <a:spLocks noGrp="1"/>
          </p:cNvSpPr>
          <p:nvPr>
            <p:ph idx="1"/>
          </p:nvPr>
        </p:nvSpPr>
        <p:spPr/>
        <p:txBody>
          <a:bodyPr>
            <a:normAutofit fontScale="85000" lnSpcReduction="10000"/>
          </a:bodyPr>
          <a:lstStyle/>
          <a:p>
            <a:r>
              <a:rPr lang="cs-CZ" dirty="0" smtClean="0"/>
              <a:t>Práce s textem – žák čte a překládá souvislý text, vyhledává slovesa. Uvědomuje si různý slovesný tvar.(2)</a:t>
            </a:r>
          </a:p>
          <a:p>
            <a:r>
              <a:rPr lang="cs-CZ" dirty="0" smtClean="0"/>
              <a:t>Žák doplňuje tabulku se slovesnými tvary pravidelných sloves (3) a nepravidelných sloves (4).</a:t>
            </a:r>
          </a:p>
          <a:p>
            <a:r>
              <a:rPr lang="cs-CZ" dirty="0" smtClean="0"/>
              <a:t>Zájmena – žák vybírá z textu zájmena a dává je do systému v tabulce, opakuje si druhy zájmen. (5)</a:t>
            </a:r>
          </a:p>
          <a:p>
            <a:r>
              <a:rPr lang="cs-CZ" dirty="0" smtClean="0"/>
              <a:t>Číslovky – žák určuje základní a řadové číslovky, porovnává jejich tvar.(6)</a:t>
            </a:r>
          </a:p>
          <a:p>
            <a:r>
              <a:rPr lang="cs-CZ" dirty="0" smtClean="0"/>
              <a:t>Přídavná jména – žák opakuje </a:t>
            </a:r>
            <a:r>
              <a:rPr lang="cs-CZ" smtClean="0"/>
              <a:t>stupňování přídavných jmen.(7)</a:t>
            </a:r>
            <a:endParaRPr lang="cs-CZ" dirty="0"/>
          </a:p>
        </p:txBody>
      </p:sp>
    </p:spTree>
    <p:extLst>
      <p:ext uri="{BB962C8B-B14F-4D97-AF65-F5344CB8AC3E}">
        <p14:creationId xmlns:p14="http://schemas.microsoft.com/office/powerpoint/2010/main" val="119415713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sz="4000" smtClean="0"/>
              <a:t>Zdroje:</a:t>
            </a:r>
            <a:endParaRPr lang="cs-CZ" sz="4000"/>
          </a:p>
        </p:txBody>
      </p:sp>
      <p:sp>
        <p:nvSpPr>
          <p:cNvPr id="3" name="Zástupný symbol pro obsah 2"/>
          <p:cNvSpPr>
            <a:spLocks noGrp="1"/>
          </p:cNvSpPr>
          <p:nvPr>
            <p:ph idx="1"/>
          </p:nvPr>
        </p:nvSpPr>
        <p:spPr/>
        <p:txBody>
          <a:bodyPr/>
          <a:lstStyle/>
          <a:p>
            <a:r>
              <a:rPr lang="cs-CZ"/>
              <a:t>autor</a:t>
            </a:r>
          </a:p>
          <a:p>
            <a:r>
              <a:rPr lang="cs-CZ" smtClean="0"/>
              <a:t>Bourke</a:t>
            </a:r>
            <a:r>
              <a:rPr lang="cs-CZ"/>
              <a:t>, K.: Matrix Tests, OUP, 2001</a:t>
            </a:r>
          </a:p>
          <a:p>
            <a:pPr marL="0" indent="0">
              <a:buNone/>
            </a:pPr>
            <a:endParaRPr lang="cs-CZ"/>
          </a:p>
        </p:txBody>
      </p:sp>
    </p:spTree>
    <p:extLst>
      <p:ext uri="{BB962C8B-B14F-4D97-AF65-F5344CB8AC3E}">
        <p14:creationId xmlns:p14="http://schemas.microsoft.com/office/powerpoint/2010/main" val="69383837"/>
      </p:ext>
    </p:extLst>
  </p:cSld>
  <p:clrMapOvr>
    <a:masterClrMapping/>
  </p:clrMapOvr>
  <p:timing>
    <p:tnLst>
      <p:par>
        <p:cTn id="1" dur="indefinite" restart="never" nodeType="tmRoot"/>
      </p:par>
    </p:tnLst>
  </p:timing>
</p:sld>
</file>

<file path=ppt/theme/theme1.xml><?xml version="1.0" encoding="utf-8"?>
<a:theme xmlns:a="http://schemas.openxmlformats.org/drawingml/2006/main" name="Welcome">
  <a:themeElements>
    <a:clrScheme name="Welcome">
      <a:dk1>
        <a:sysClr val="windowText" lastClr="000000"/>
      </a:dk1>
      <a:lt1>
        <a:sysClr val="window" lastClr="FFFFFF"/>
      </a:lt1>
      <a:dk2>
        <a:srgbClr val="00272B"/>
      </a:dk2>
      <a:lt2>
        <a:srgbClr val="F7F7FF"/>
      </a:lt2>
      <a:accent1>
        <a:srgbClr val="006AED"/>
      </a:accent1>
      <a:accent2>
        <a:srgbClr val="0087BF"/>
      </a:accent2>
      <a:accent3>
        <a:srgbClr val="5D974B"/>
      </a:accent3>
      <a:accent4>
        <a:srgbClr val="9DBB3F"/>
      </a:accent4>
      <a:accent5>
        <a:srgbClr val="C77CC7"/>
      </a:accent5>
      <a:accent6>
        <a:srgbClr val="996699"/>
      </a:accent6>
      <a:hlink>
        <a:srgbClr val="E78707"/>
      </a:hlink>
      <a:folHlink>
        <a:srgbClr val="C618BA"/>
      </a:folHlink>
    </a:clrScheme>
    <a:fontScheme name="Vlastní 1">
      <a:majorFont>
        <a:latin typeface="Times New Roman"/>
        <a:ea typeface=""/>
        <a:cs typeface=""/>
      </a:majorFont>
      <a:minorFont>
        <a:latin typeface="Times New Roman"/>
        <a:ea typeface=""/>
        <a:cs typeface=""/>
      </a:minorFont>
    </a:fontScheme>
    <a:fmtScheme name="Welcome">
      <a:fillStyleLst>
        <a:solidFill>
          <a:schemeClr val="phClr">
            <a:tint val="100000"/>
            <a:shade val="100000"/>
            <a:hueMod val="100000"/>
            <a:satMod val="150000"/>
          </a:schemeClr>
        </a:solidFill>
        <a:gradFill rotWithShape="1">
          <a:gsLst>
            <a:gs pos="0">
              <a:schemeClr val="phClr">
                <a:tint val="10000"/>
                <a:shade val="100000"/>
                <a:hueMod val="100000"/>
                <a:satMod val="1000000"/>
              </a:schemeClr>
            </a:gs>
            <a:gs pos="100000">
              <a:schemeClr val="phClr">
                <a:tint val="100000"/>
                <a:shade val="100000"/>
                <a:hueMod val="100000"/>
                <a:satMod val="300000"/>
              </a:schemeClr>
            </a:gs>
          </a:gsLst>
          <a:lin ang="16200000" scaled="1"/>
        </a:gradFill>
        <a:gradFill flip="none" rotWithShape="1">
          <a:gsLst>
            <a:gs pos="0">
              <a:schemeClr val="phClr">
                <a:tint val="70000"/>
              </a:schemeClr>
            </a:gs>
            <a:gs pos="30000">
              <a:schemeClr val="phClr">
                <a:tint val="90000"/>
              </a:schemeClr>
            </a:gs>
            <a:gs pos="88000">
              <a:schemeClr val="phClr">
                <a:shade val="30000"/>
              </a:schemeClr>
            </a:gs>
            <a:gs pos="100000">
              <a:schemeClr val="phClr">
                <a:shade val="20000"/>
              </a:schemeClr>
            </a:gs>
          </a:gsLst>
          <a:lin ang="5400000" scaled="1"/>
          <a:tileRect/>
        </a:grad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glow>
              <a:schemeClr val="phClr">
                <a:tint val="100000"/>
                <a:shade val="100000"/>
                <a:hueMod val="100000"/>
                <a:satMod val="100000"/>
              </a:schemeClr>
            </a:glow>
          </a:effectLst>
        </a:effectStyle>
        <a:effectStyle>
          <a:effectLst>
            <a:outerShdw blurRad="39000" dist="25400" dir="5400000">
              <a:srgbClr val="000000">
                <a:alpha val="40000"/>
              </a:srgbClr>
            </a:outerShdw>
          </a:effectLst>
        </a:effectStyle>
        <a:effectStyle>
          <a:effectLst>
            <a:outerShdw blurRad="39000" dist="25400" dir="5400000">
              <a:srgbClr val="000000">
                <a:alpha val="30000"/>
              </a:srgbClr>
            </a:outerShdw>
          </a:effectLst>
          <a:scene3d>
            <a:camera prst="orthographicFront" fov="0">
              <a:rot lat="0" lon="0" rev="0"/>
            </a:camera>
            <a:lightRig rig="contrasting" dir="t">
              <a:rot lat="0" lon="0" rev="16500000"/>
            </a:lightRig>
          </a:scene3d>
          <a:sp3d prstMaterial="powder">
            <a:bevelT w="152400"/>
            <a:contourClr>
              <a:schemeClr val="phClr"/>
            </a:contourClr>
          </a:sp3d>
        </a:effectStyle>
      </a:effectStyleLst>
      <a:bgFillStyleLst>
        <a:solidFill>
          <a:schemeClr val="phClr">
            <a:tint val="100000"/>
            <a:shade val="100000"/>
            <a:hueMod val="100000"/>
            <a:satMod val="100000"/>
          </a:schemeClr>
        </a:solidFill>
        <a:gradFill rotWithShape="1">
          <a:gsLst>
            <a:gs pos="0">
              <a:schemeClr val="phClr">
                <a:tint val="100000"/>
                <a:shade val="30000"/>
                <a:hueMod val="100000"/>
              </a:schemeClr>
            </a:gs>
            <a:gs pos="20000">
              <a:schemeClr val="phClr">
                <a:tint val="100000"/>
                <a:shade val="100000"/>
                <a:hueMod val="100000"/>
              </a:schemeClr>
            </a:gs>
            <a:gs pos="100000">
              <a:schemeClr val="phClr">
                <a:tint val="90000"/>
                <a:shade val="100000"/>
                <a:hueMod val="100000"/>
                <a:satMod val="1600000"/>
              </a:schemeClr>
            </a:gs>
          </a:gsLst>
          <a:lin ang="16200000" scaled="1"/>
        </a:gradFill>
        <a:gradFill rotWithShape="1">
          <a:gsLst>
            <a:gs pos="0">
              <a:schemeClr val="phClr">
                <a:tint val="100000"/>
                <a:shade val="30000"/>
                <a:hueMod val="100000"/>
                <a:satMod val="1600000"/>
              </a:schemeClr>
            </a:gs>
            <a:gs pos="20000">
              <a:schemeClr val="phClr">
                <a:tint val="100000"/>
                <a:shade val="100000"/>
                <a:hueMod val="100000"/>
                <a:satMod val="500000"/>
              </a:schemeClr>
            </a:gs>
            <a:gs pos="100000">
              <a:schemeClr val="phClr">
                <a:tint val="90000"/>
                <a:shade val="100000"/>
                <a:hueMod val="100000"/>
                <a:satMod val="1600000"/>
              </a:schemeClr>
            </a:gs>
          </a:gsLst>
          <a:lin ang="16200000" scaled="1"/>
        </a:gradFill>
      </a:bgFillStyleLst>
    </a:fmtScheme>
  </a:themeElements>
  <a:objectDefaults/>
  <a:extraClrSchemeLst/>
</a:theme>
</file>

<file path=ppt/theme/theme2.xml><?xml version="1.0" encoding="utf-8"?>
<a:theme xmlns:a="http://schemas.openxmlformats.org/drawingml/2006/main" name="Motiv systému Office">
  <a:themeElements>
    <a:clrScheme name="Kancelář">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Motiv přivítání</Template>
  <TotalTime>88</TotalTime>
  <Words>482</Words>
  <Application>Microsoft Office PowerPoint</Application>
  <PresentationFormat>Předvádění na obrazovce (4:3)</PresentationFormat>
  <Paragraphs>121</Paragraphs>
  <Slides>9</Slides>
  <Notes>1</Notes>
  <HiddenSlides>0</HiddenSlides>
  <MMClips>0</MMClips>
  <ScaleCrop>false</ScaleCrop>
  <HeadingPairs>
    <vt:vector size="4" baseType="variant">
      <vt:variant>
        <vt:lpstr>Motiv</vt:lpstr>
      </vt:variant>
      <vt:variant>
        <vt:i4>1</vt:i4>
      </vt:variant>
      <vt:variant>
        <vt:lpstr>Nadpisy snímků</vt:lpstr>
      </vt:variant>
      <vt:variant>
        <vt:i4>9</vt:i4>
      </vt:variant>
    </vt:vector>
  </HeadingPairs>
  <TitlesOfParts>
    <vt:vector size="10" baseType="lpstr">
      <vt:lpstr>Welcome</vt:lpstr>
      <vt:lpstr>Prezentace aplikace PowerPoint</vt:lpstr>
      <vt:lpstr>The text for the following tasks:</vt:lpstr>
      <vt:lpstr>Find 5 regular verbs and put them  to present simple / present continuous / future simple / present perfect simple:</vt:lpstr>
      <vt:lpstr>Find 6 irregular verbs and write their infinitive / past simple / past participle : </vt:lpstr>
      <vt:lpstr>Pronouns:</vt:lpstr>
      <vt:lpstr>Find the numerals, complete the table:</vt:lpstr>
      <vt:lpstr>Make the comparative  and the superlative forms:</vt:lpstr>
      <vt:lpstr>Metodický list:</vt:lpstr>
      <vt:lpstr>Zdroje:</vt:lpstr>
    </vt:vector>
  </TitlesOfParts>
  <Company>Základní škola 28.října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Prezentace aplikace PowerPoint</dc:title>
  <dc:creator>ZŠ</dc:creator>
  <cp:lastModifiedBy>Zeměpis</cp:lastModifiedBy>
  <cp:revision>15</cp:revision>
  <dcterms:created xsi:type="dcterms:W3CDTF">2012-02-11T11:36:42Z</dcterms:created>
  <dcterms:modified xsi:type="dcterms:W3CDTF">2012-06-24T09:46:36Z</dcterms:modified>
</cp:coreProperties>
</file>