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3" r:id="rId2"/>
    <p:sldId id="260" r:id="rId3"/>
    <p:sldId id="261" r:id="rId4"/>
    <p:sldId id="256" r:id="rId5"/>
    <p:sldId id="262" r:id="rId6"/>
    <p:sldId id="257" r:id="rId7"/>
    <p:sldId id="258" r:id="rId8"/>
    <p:sldId id="264" r:id="rId9"/>
    <p:sldId id="259" r:id="rId10"/>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1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57364"/>
            <a:ext cx="7772400" cy="1470025"/>
          </a:xfrm>
        </p:spPr>
        <p:txBody>
          <a:bodyPr anchor="ctr"/>
          <a:lstStyle>
            <a:lvl1pPr algn="r">
              <a:defRPr>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defRPr>
            </a:lvl1pPr>
          </a:lstStyle>
          <a:p>
            <a:r>
              <a:rPr kumimoji="0" lang="cs-CZ" smtClean="0"/>
              <a:t>Kliknutím lze upravit styl.</a:t>
            </a:r>
            <a:endParaRPr kumimoji="0" lang="en-US"/>
          </a:p>
        </p:txBody>
      </p:sp>
      <p:sp>
        <p:nvSpPr>
          <p:cNvPr id="3" name="Subtitle 2"/>
          <p:cNvSpPr>
            <a:spLocks noGrp="1"/>
          </p:cNvSpPr>
          <p:nvPr>
            <p:ph type="subTitle" idx="1"/>
          </p:nvPr>
        </p:nvSpPr>
        <p:spPr>
          <a:xfrm>
            <a:off x="2062792" y="3357562"/>
            <a:ext cx="6400800" cy="1752600"/>
          </a:xfrm>
        </p:spPr>
        <p:txBody>
          <a:bodyPr/>
          <a:lstStyle>
            <a:lvl1pPr marL="0" indent="0" algn="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cs-CZ" smtClean="0"/>
              <a:t>Kliknutím lze upravit styl předlohy.</a:t>
            </a:r>
            <a:endParaRPr kumimoji="0" lang="en-US"/>
          </a:p>
        </p:txBody>
      </p:sp>
      <p:sp>
        <p:nvSpPr>
          <p:cNvPr id="4" name="Date Placeholder 3"/>
          <p:cNvSpPr>
            <a:spLocks noGrp="1"/>
          </p:cNvSpPr>
          <p:nvPr>
            <p:ph type="dt" sz="half" idx="10"/>
          </p:nvPr>
        </p:nvSpPr>
        <p:spPr/>
        <p:txBody>
          <a:bodyPr/>
          <a:lstStyle/>
          <a:p>
            <a:fld id="{14FA9E4C-85B7-411B-8536-5D2D8FE64611}" type="datetimeFigureOut">
              <a:rPr lang="cs-CZ" smtClean="0"/>
              <a:t>24.6.2012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84577D3D-E80B-435E-8590-330742B4922A}" type="slidenum">
              <a:rPr lang="cs-CZ" smtClean="0"/>
              <a:t>‹#›</a:t>
            </a:fld>
            <a:endParaRPr lang="cs-CZ"/>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grpSp>
        <p:nvGrpSpPr>
          <p:cNvPr id="7" name="Group 6"/>
          <p:cNvGrpSpPr/>
          <p:nvPr/>
        </p:nvGrpSpPr>
        <p:grpSpPr>
          <a:xfrm>
            <a:off x="2207747" y="1332379"/>
            <a:ext cx="6482858" cy="144000"/>
            <a:chOff x="2214546" y="1427612"/>
            <a:chExt cx="6482858" cy="144000"/>
          </a:xfrm>
        </p:grpSpPr>
        <p:sp>
          <p:nvSpPr>
            <p:cNvPr id="8" name="Chevron 7"/>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9" name="Rectangle 8"/>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cs-CZ" smtClean="0"/>
              <a:t>Kliknutím lze upravit styl.</a:t>
            </a:r>
            <a:endParaRPr kumimoji="0" lang="en-US"/>
          </a:p>
        </p:txBody>
      </p:sp>
      <p:sp>
        <p:nvSpPr>
          <p:cNvPr id="3" name="Vertical Text Placeholder 2"/>
          <p:cNvSpPr>
            <a:spLocks noGrp="1"/>
          </p:cNvSpPr>
          <p:nvPr>
            <p:ph type="body" orient="vert" idx="1"/>
          </p:nvPr>
        </p:nvSpPr>
        <p:spPr>
          <a:xfrm>
            <a:off x="457200" y="1600200"/>
            <a:ext cx="8229600" cy="4829196"/>
          </a:xfrm>
        </p:spPr>
        <p:txBody>
          <a:bodyPr vert="eaVer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Date Placeholder 3"/>
          <p:cNvSpPr>
            <a:spLocks noGrp="1"/>
          </p:cNvSpPr>
          <p:nvPr>
            <p:ph type="dt" sz="half" idx="10"/>
          </p:nvPr>
        </p:nvSpPr>
        <p:spPr/>
        <p:txBody>
          <a:bodyPr/>
          <a:lstStyle/>
          <a:p>
            <a:fld id="{14FA9E4C-85B7-411B-8536-5D2D8FE64611}" type="datetimeFigureOut">
              <a:rPr lang="cs-CZ" smtClean="0"/>
              <a:t>24.6.2012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84577D3D-E80B-435E-8590-330742B4922A}" type="slidenum">
              <a:rPr lang="cs-CZ" smtClean="0"/>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15206" y="274638"/>
            <a:ext cx="1471594" cy="6154758"/>
          </a:xfrm>
        </p:spPr>
        <p:txBody>
          <a:bodyPr vert="eaVert"/>
          <a:lstStyle>
            <a:lvl1pPr>
              <a:defRPr>
                <a:effectLst>
                  <a:outerShdw blurRad="50800" dist="50800" dir="18900000" algn="tl" rotWithShape="0">
                    <a:srgbClr val="000000">
                      <a:alpha val="43137"/>
                    </a:srgbClr>
                  </a:outerShdw>
                </a:effectLst>
              </a:defRPr>
            </a:lvl1pPr>
          </a:lstStyle>
          <a:p>
            <a:r>
              <a:rPr kumimoji="0" lang="cs-CZ" smtClean="0"/>
              <a:t>Kliknutím lze upravit styl.</a:t>
            </a:r>
            <a:endParaRPr kumimoji="0" lang="en-US"/>
          </a:p>
        </p:txBody>
      </p:sp>
      <p:sp>
        <p:nvSpPr>
          <p:cNvPr id="3" name="Vertical Text Placeholder 2"/>
          <p:cNvSpPr>
            <a:spLocks noGrp="1"/>
          </p:cNvSpPr>
          <p:nvPr>
            <p:ph type="body" orient="vert" idx="1"/>
          </p:nvPr>
        </p:nvSpPr>
        <p:spPr>
          <a:xfrm>
            <a:off x="457200" y="274638"/>
            <a:ext cx="6686568" cy="6154758"/>
          </a:xfrm>
        </p:spPr>
        <p:txBody>
          <a:bodyPr vert="eaVer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Date Placeholder 3"/>
          <p:cNvSpPr>
            <a:spLocks noGrp="1"/>
          </p:cNvSpPr>
          <p:nvPr>
            <p:ph type="dt" sz="half" idx="10"/>
          </p:nvPr>
        </p:nvSpPr>
        <p:spPr/>
        <p:txBody>
          <a:bodyPr/>
          <a:lstStyle/>
          <a:p>
            <a:fld id="{14FA9E4C-85B7-411B-8536-5D2D8FE64611}" type="datetimeFigureOut">
              <a:rPr lang="cs-CZ" smtClean="0"/>
              <a:t>24.6.2012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84577D3D-E80B-435E-8590-330742B4922A}" type="slidenum">
              <a:rPr lang="cs-CZ" smtClean="0"/>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grpSp>
        <p:nvGrpSpPr>
          <p:cNvPr id="7" name="Group 23"/>
          <p:cNvGrpSpPr/>
          <p:nvPr/>
        </p:nvGrpSpPr>
        <p:grpSpPr>
          <a:xfrm>
            <a:off x="2207747" y="1332379"/>
            <a:ext cx="6482858" cy="144000"/>
            <a:chOff x="2214546" y="1427612"/>
            <a:chExt cx="6482858" cy="144000"/>
          </a:xfrm>
        </p:grpSpPr>
        <p:sp>
          <p:nvSpPr>
            <p:cNvPr id="10" name="Chevron 9"/>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23" name="Rectangle 22"/>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cs-CZ" smtClean="0"/>
              <a:t>Kliknutím lze upravit styl.</a:t>
            </a:r>
            <a:endParaRPr kumimoji="0" lang="en-US"/>
          </a:p>
        </p:txBody>
      </p:sp>
      <p:sp>
        <p:nvSpPr>
          <p:cNvPr id="3" name="Content Placeholder 2"/>
          <p:cNvSpPr>
            <a:spLocks noGrp="1"/>
          </p:cNvSpPr>
          <p:nvPr>
            <p:ph idx="1"/>
          </p:nvPr>
        </p:nvSpPr>
        <p:spPr/>
        <p:txBody>
          <a:body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Date Placeholder 3"/>
          <p:cNvSpPr>
            <a:spLocks noGrp="1"/>
          </p:cNvSpPr>
          <p:nvPr>
            <p:ph type="dt" sz="half" idx="10"/>
          </p:nvPr>
        </p:nvSpPr>
        <p:spPr/>
        <p:txBody>
          <a:bodyPr/>
          <a:lstStyle/>
          <a:p>
            <a:fld id="{14FA9E4C-85B7-411B-8536-5D2D8FE64611}" type="datetimeFigureOut">
              <a:rPr lang="cs-CZ" smtClean="0"/>
              <a:t>24.6.2012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84577D3D-E80B-435E-8590-330742B4922A}" type="slidenum">
              <a:rPr lang="cs-CZ" smtClean="0"/>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3286113"/>
            <a:ext cx="7772400" cy="1362075"/>
          </a:xfrm>
        </p:spPr>
        <p:txBody>
          <a:bodyPr anchor="t"/>
          <a:lstStyle>
            <a:lvl1pPr algn="r">
              <a:defRPr sz="4000" b="0" cap="all">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defRPr>
            </a:lvl1pPr>
          </a:lstStyle>
          <a:p>
            <a:r>
              <a:rPr kumimoji="0" lang="cs-CZ" smtClean="0"/>
              <a:t>Kliknutím lze upravit styl.</a:t>
            </a:r>
            <a:endParaRPr kumimoji="0" lang="en-US"/>
          </a:p>
        </p:txBody>
      </p:sp>
      <p:sp>
        <p:nvSpPr>
          <p:cNvPr id="3" name="Text Placeholder 2"/>
          <p:cNvSpPr>
            <a:spLocks noGrp="1"/>
          </p:cNvSpPr>
          <p:nvPr>
            <p:ph type="body" idx="1"/>
          </p:nvPr>
        </p:nvSpPr>
        <p:spPr>
          <a:xfrm>
            <a:off x="722313" y="1785926"/>
            <a:ext cx="7772400" cy="1500187"/>
          </a:xfrm>
        </p:spPr>
        <p:txBody>
          <a:bodyPr anchor="b"/>
          <a:lstStyle>
            <a:lvl1pPr marL="0" indent="0" algn="r">
              <a:buNone/>
              <a:defRPr sz="2000">
                <a:solidFill>
                  <a:schemeClr val="tx1">
                    <a:tint val="75000"/>
                  </a:schemeClr>
                </a:solidFill>
              </a:defRPr>
            </a:lvl1pPr>
            <a:lvl2pPr marL="457200" indent="0" algn="r">
              <a:buNone/>
              <a:defRPr sz="1800">
                <a:solidFill>
                  <a:schemeClr val="tx1">
                    <a:tint val="75000"/>
                  </a:schemeClr>
                </a:solidFill>
              </a:defRPr>
            </a:lvl2pPr>
            <a:lvl3pPr marL="914400" indent="0" algn="r">
              <a:buNone/>
              <a:defRPr sz="1600">
                <a:solidFill>
                  <a:schemeClr val="tx1">
                    <a:tint val="75000"/>
                  </a:schemeClr>
                </a:solidFill>
              </a:defRPr>
            </a:lvl3pPr>
            <a:lvl4pPr marL="1371600" indent="0" algn="r">
              <a:buNone/>
              <a:defRPr sz="1400">
                <a:solidFill>
                  <a:schemeClr val="tx1">
                    <a:tint val="75000"/>
                  </a:schemeClr>
                </a:solidFill>
              </a:defRPr>
            </a:lvl4pPr>
            <a:lvl5pPr marL="1828800" indent="0" algn="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Date Placeholder 3"/>
          <p:cNvSpPr>
            <a:spLocks noGrp="1"/>
          </p:cNvSpPr>
          <p:nvPr>
            <p:ph type="dt" sz="half" idx="10"/>
          </p:nvPr>
        </p:nvSpPr>
        <p:spPr/>
        <p:txBody>
          <a:bodyPr/>
          <a:lstStyle/>
          <a:p>
            <a:fld id="{14FA9E4C-85B7-411B-8536-5D2D8FE64611}" type="datetimeFigureOut">
              <a:rPr lang="cs-CZ" smtClean="0"/>
              <a:t>24.6.2012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84577D3D-E80B-435E-8590-330742B4922A}" type="slidenum">
              <a:rPr lang="cs-CZ" smtClean="0"/>
              <a:t>‹#›</a:t>
            </a:fld>
            <a:endParaRPr lang="cs-CZ"/>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grpSp>
        <p:nvGrpSpPr>
          <p:cNvPr id="8" name="Group 7"/>
          <p:cNvGrpSpPr/>
          <p:nvPr/>
        </p:nvGrpSpPr>
        <p:grpSpPr>
          <a:xfrm>
            <a:off x="2207747" y="1332379"/>
            <a:ext cx="6482858" cy="144000"/>
            <a:chOff x="2214546" y="1427612"/>
            <a:chExt cx="6482858" cy="144000"/>
          </a:xfrm>
        </p:grpSpPr>
        <p:sp>
          <p:nvSpPr>
            <p:cNvPr id="9" name="Chevron 8"/>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0" name="Rectangle 9"/>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cs-CZ" smtClean="0"/>
              <a:t>Kliknutím lze upravit styl.</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Date Placeholder 4"/>
          <p:cNvSpPr>
            <a:spLocks noGrp="1"/>
          </p:cNvSpPr>
          <p:nvPr>
            <p:ph type="dt" sz="half" idx="10"/>
          </p:nvPr>
        </p:nvSpPr>
        <p:spPr/>
        <p:txBody>
          <a:bodyPr/>
          <a:lstStyle/>
          <a:p>
            <a:fld id="{14FA9E4C-85B7-411B-8536-5D2D8FE64611}" type="datetimeFigureOut">
              <a:rPr lang="cs-CZ" smtClean="0"/>
              <a:t>24.6.2012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84577D3D-E80B-435E-8590-330742B4922A}" type="slidenum">
              <a:rPr lang="cs-CZ" smtClean="0"/>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grpSp>
        <p:nvGrpSpPr>
          <p:cNvPr id="10" name="Group 9"/>
          <p:cNvGrpSpPr/>
          <p:nvPr/>
        </p:nvGrpSpPr>
        <p:grpSpPr>
          <a:xfrm>
            <a:off x="2207747" y="1332379"/>
            <a:ext cx="6482858" cy="144000"/>
            <a:chOff x="2214546" y="1427612"/>
            <a:chExt cx="6482858" cy="144000"/>
          </a:xfrm>
        </p:grpSpPr>
        <p:sp>
          <p:nvSpPr>
            <p:cNvPr id="11" name="Chevron 10"/>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2" name="Rectangle 11"/>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lvl1pPr>
              <a:defRPr/>
            </a:lvl1pPr>
          </a:lstStyle>
          <a:p>
            <a:r>
              <a:rPr kumimoji="0" lang="cs-CZ" smtClean="0"/>
              <a:t>Kliknutím lze upravit styl.</a:t>
            </a:r>
            <a:endParaRPr kumimoji="0"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7" name="Date Placeholder 6"/>
          <p:cNvSpPr>
            <a:spLocks noGrp="1"/>
          </p:cNvSpPr>
          <p:nvPr>
            <p:ph type="dt" sz="half" idx="10"/>
          </p:nvPr>
        </p:nvSpPr>
        <p:spPr/>
        <p:txBody>
          <a:bodyPr/>
          <a:lstStyle/>
          <a:p>
            <a:fld id="{14FA9E4C-85B7-411B-8536-5D2D8FE64611}" type="datetimeFigureOut">
              <a:rPr lang="cs-CZ" smtClean="0"/>
              <a:t>24.6.2012</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84577D3D-E80B-435E-8590-330742B4922A}" type="slidenum">
              <a:rPr lang="cs-CZ" smtClean="0"/>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grpSp>
        <p:nvGrpSpPr>
          <p:cNvPr id="6" name="Group 5"/>
          <p:cNvGrpSpPr/>
          <p:nvPr/>
        </p:nvGrpSpPr>
        <p:grpSpPr>
          <a:xfrm>
            <a:off x="2207747" y="1332379"/>
            <a:ext cx="6482858" cy="144000"/>
            <a:chOff x="2214546" y="1427612"/>
            <a:chExt cx="6482858" cy="144000"/>
          </a:xfrm>
        </p:grpSpPr>
        <p:sp>
          <p:nvSpPr>
            <p:cNvPr id="7" name="Chevron 6"/>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8" name="Rectangle 7"/>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cs-CZ" smtClean="0"/>
              <a:t>Kliknutím lze upravit styl.</a:t>
            </a:r>
            <a:endParaRPr kumimoji="0" lang="en-US"/>
          </a:p>
        </p:txBody>
      </p:sp>
      <p:sp>
        <p:nvSpPr>
          <p:cNvPr id="3" name="Date Placeholder 2"/>
          <p:cNvSpPr>
            <a:spLocks noGrp="1"/>
          </p:cNvSpPr>
          <p:nvPr>
            <p:ph type="dt" sz="half" idx="10"/>
          </p:nvPr>
        </p:nvSpPr>
        <p:spPr/>
        <p:txBody>
          <a:bodyPr/>
          <a:lstStyle/>
          <a:p>
            <a:fld id="{14FA9E4C-85B7-411B-8536-5D2D8FE64611}" type="datetimeFigureOut">
              <a:rPr lang="cs-CZ" smtClean="0"/>
              <a:t>24.6.2012</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84577D3D-E80B-435E-8590-330742B4922A}" type="slidenum">
              <a:rPr lang="cs-CZ" smtClean="0"/>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FA9E4C-85B7-411B-8536-5D2D8FE64611}" type="datetimeFigureOut">
              <a:rPr lang="cs-CZ" smtClean="0"/>
              <a:t>24.6.2012</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84577D3D-E80B-435E-8590-330742B4922A}" type="slidenum">
              <a:rPr lang="cs-CZ" smtClean="0"/>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3580745" y="285728"/>
            <a:ext cx="5106055" cy="1162050"/>
          </a:xfrm>
        </p:spPr>
        <p:txBody>
          <a:bodyPr anchor="ctr">
            <a:normAutofit/>
          </a:bodyPr>
          <a:lstStyle>
            <a:lvl1pPr algn="ctr">
              <a:defRPr sz="3200" b="0" kern="1200" cap="all">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effectLst>
                  <a:outerShdw blurRad="44450" dist="41910" dir="3600000" algn="tl">
                    <a:srgbClr val="000000">
                      <a:alpha val="50000"/>
                    </a:srgbClr>
                  </a:outerShdw>
                </a:effectLst>
                <a:latin typeface="+mj-lt"/>
                <a:ea typeface="+mj-ea"/>
                <a:cs typeface="+mj-cs"/>
              </a:defRPr>
            </a:lvl1pPr>
          </a:lstStyle>
          <a:p>
            <a:r>
              <a:rPr kumimoji="0" lang="cs-CZ" smtClean="0"/>
              <a:t>Kliknutím lze upravit styl.</a:t>
            </a:r>
            <a:endParaRPr kumimoji="0" lang="en-US"/>
          </a:p>
        </p:txBody>
      </p:sp>
      <p:sp>
        <p:nvSpPr>
          <p:cNvPr id="3" name="Content Placeholder 2"/>
          <p:cNvSpPr>
            <a:spLocks noGrp="1"/>
          </p:cNvSpPr>
          <p:nvPr>
            <p:ph idx="1"/>
          </p:nvPr>
        </p:nvSpPr>
        <p:spPr>
          <a:xfrm>
            <a:off x="3575050" y="1446218"/>
            <a:ext cx="5111750" cy="467967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Text Placeholder 3"/>
          <p:cNvSpPr>
            <a:spLocks noGrp="1"/>
          </p:cNvSpPr>
          <p:nvPr>
            <p:ph type="body" sz="half" idx="2"/>
          </p:nvPr>
        </p:nvSpPr>
        <p:spPr>
          <a:xfrm>
            <a:off x="457201" y="285729"/>
            <a:ext cx="3008313" cy="5840435"/>
          </a:xfrm>
        </p:spPr>
        <p:txBody>
          <a:bodyPr anchor="b"/>
          <a:lstStyle>
            <a:lvl1pPr marL="0" indent="0">
              <a:spcAft>
                <a:spcPts val="0"/>
              </a:spcAft>
              <a:buNone/>
              <a:defRPr sz="1400"/>
            </a:lvl1pPr>
            <a:lvl2pPr marL="457200" indent="0">
              <a:spcAft>
                <a:spcPts val="0"/>
              </a:spcAft>
              <a:buNone/>
              <a:defRPr sz="1200"/>
            </a:lvl2pPr>
            <a:lvl3pPr marL="914400" indent="0">
              <a:spcAft>
                <a:spcPts val="0"/>
              </a:spcAft>
              <a:buNone/>
              <a:defRPr sz="1000"/>
            </a:lvl3pPr>
            <a:lvl4pPr marL="1371600" indent="0">
              <a:spcAft>
                <a:spcPts val="0"/>
              </a:spcAft>
              <a:buNone/>
              <a:defRPr sz="900"/>
            </a:lvl4pPr>
            <a:lvl5pPr marL="1828800" indent="0">
              <a:spcAft>
                <a:spcPts val="0"/>
              </a:spcAft>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Date Placeholder 4"/>
          <p:cNvSpPr>
            <a:spLocks noGrp="1"/>
          </p:cNvSpPr>
          <p:nvPr>
            <p:ph type="dt" sz="half" idx="10"/>
          </p:nvPr>
        </p:nvSpPr>
        <p:spPr/>
        <p:txBody>
          <a:bodyPr/>
          <a:lstStyle/>
          <a:p>
            <a:fld id="{14FA9E4C-85B7-411B-8536-5D2D8FE64611}" type="datetimeFigureOut">
              <a:rPr lang="cs-CZ" smtClean="0"/>
              <a:t>24.6.2012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84577D3D-E80B-435E-8590-330742B4922A}" type="slidenum">
              <a:rPr lang="cs-CZ" smtClean="0"/>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715272" y="615868"/>
            <a:ext cx="928694" cy="5813528"/>
          </a:xfrm>
        </p:spPr>
        <p:txBody>
          <a:bodyPr vert="eaVert" anchor="ctr">
            <a:normAutofit/>
          </a:bodyPr>
          <a:lstStyle>
            <a:lvl1pPr algn="l">
              <a:defRPr sz="2800" b="0" kern="1200" cap="all">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effectLst>
                  <a:outerShdw blurRad="44450" dist="41910" dir="18600000" algn="tl">
                    <a:srgbClr val="000000">
                      <a:alpha val="50000"/>
                    </a:srgbClr>
                  </a:outerShdw>
                </a:effectLst>
                <a:latin typeface="+mj-lt"/>
                <a:ea typeface="+mj-ea"/>
                <a:cs typeface="+mj-cs"/>
              </a:defRPr>
            </a:lvl1pPr>
          </a:lstStyle>
          <a:p>
            <a:r>
              <a:rPr kumimoji="0" lang="cs-CZ" smtClean="0"/>
              <a:t>Kliknutím lze upravit styl.</a:t>
            </a:r>
            <a:endParaRPr kumimoji="0" lang="en-US"/>
          </a:p>
        </p:txBody>
      </p:sp>
      <p:sp>
        <p:nvSpPr>
          <p:cNvPr id="3" name="Picture Placeholder 2"/>
          <p:cNvSpPr>
            <a:spLocks noGrp="1"/>
          </p:cNvSpPr>
          <p:nvPr>
            <p:ph type="pic" idx="1"/>
          </p:nvPr>
        </p:nvSpPr>
        <p:spPr>
          <a:xfrm>
            <a:off x="714348" y="612777"/>
            <a:ext cx="6858048" cy="4745051"/>
          </a:xfrm>
          <a:ln w="38100" cap="flat" cmpd="sng" algn="ctr">
            <a:gradFill flip="none" rotWithShape="1">
              <a:gsLst>
                <a:gs pos="0">
                  <a:srgbClr val="000082"/>
                </a:gs>
                <a:gs pos="30000">
                  <a:srgbClr val="66008F"/>
                </a:gs>
                <a:gs pos="64999">
                  <a:srgbClr val="BA0066"/>
                </a:gs>
                <a:gs pos="89999">
                  <a:srgbClr val="FF0000"/>
                </a:gs>
                <a:gs pos="100000">
                  <a:srgbClr val="FF8200"/>
                </a:gs>
              </a:gsLst>
              <a:path path="rect">
                <a:fillToRect l="100000" t="100000"/>
              </a:path>
              <a:tileRect r="-100000" b="-100000"/>
            </a:gradFill>
            <a:prstDash val="solid"/>
          </a:ln>
          <a:effectLst>
            <a:outerShdw blurRad="38100" dist="50800" dir="5400000" algn="tl" rotWithShape="0">
              <a:srgbClr val="000000">
                <a:alpha val="50000"/>
              </a:srgbClr>
            </a:outerShdw>
          </a:effectLst>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cs-CZ" smtClean="0"/>
              <a:t>Kliknutím na ikonu přidáte obrázek.</a:t>
            </a:r>
            <a:endParaRPr kumimoji="0" lang="en-US"/>
          </a:p>
        </p:txBody>
      </p:sp>
      <p:sp>
        <p:nvSpPr>
          <p:cNvPr id="4" name="Text Placeholder 3"/>
          <p:cNvSpPr>
            <a:spLocks noGrp="1"/>
          </p:cNvSpPr>
          <p:nvPr>
            <p:ph type="body" sz="half" idx="2"/>
          </p:nvPr>
        </p:nvSpPr>
        <p:spPr>
          <a:xfrm>
            <a:off x="714348" y="5500702"/>
            <a:ext cx="6858048" cy="92869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Date Placeholder 4"/>
          <p:cNvSpPr>
            <a:spLocks noGrp="1"/>
          </p:cNvSpPr>
          <p:nvPr>
            <p:ph type="dt" sz="half" idx="10"/>
          </p:nvPr>
        </p:nvSpPr>
        <p:spPr/>
        <p:txBody>
          <a:bodyPr/>
          <a:lstStyle/>
          <a:p>
            <a:fld id="{14FA9E4C-85B7-411B-8536-5D2D8FE64611}" type="datetimeFigureOut">
              <a:rPr lang="cs-CZ" smtClean="0"/>
              <a:t>24.6.2012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84577D3D-E80B-435E-8590-330742B4922A}" type="slidenum">
              <a:rPr lang="cs-CZ" smtClean="0"/>
              <a:t>‹#›</a:t>
            </a:fld>
            <a:endParaRPr lang="cs-CZ"/>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blipFill>
            <a:blip r:embed="rId13">
              <a:alphaModFix amt="30000"/>
              <a:duotone>
                <a:schemeClr val="accent1"/>
                <a:srgbClr val="FFFFFF"/>
              </a:duotone>
            </a:blip>
            <a:tile tx="0" ty="0" sx="100000" sy="100000" flip="none" algn="tl"/>
          </a:blipFill>
          <a:ln w="25400" cap="flat" cmpd="sng" algn="ctr">
            <a:noFill/>
            <a:prstDash val="solid"/>
          </a:ln>
          <a:effectLst/>
        </p:spPr>
        <p:style>
          <a:lnRef idx="2">
            <a:schemeClr val="accent1"/>
          </a:lnRef>
          <a:fillRef idx="1">
            <a:schemeClr val="accent1"/>
          </a:fillRef>
          <a:effectRef idx="0">
            <a:schemeClr val="accent1"/>
          </a:effectRef>
          <a:fontRef idx="minor">
            <a:schemeClr val="lt1"/>
          </a:fontRef>
        </p:style>
        <p:txBody>
          <a:bodyPr rtlCol="0" anchor="ctr"/>
          <a:lstStyle/>
          <a:p>
            <a:pPr marL="0" algn="ctr" rtl="0" eaLnBrk="1" latinLnBrk="0" hangingPunct="1"/>
            <a:endParaRPr kumimoji="0" lang="zh-CN" altLang="en-US" kern="1200">
              <a:solidFill>
                <a:schemeClr val="lt1"/>
              </a:solidFill>
              <a:latin typeface="+mn-lt"/>
              <a:ea typeface="+mn-ea"/>
              <a:cs typeface="+mn-cs"/>
            </a:endParaRPr>
          </a:p>
        </p:txBody>
      </p:sp>
      <p:grpSp>
        <p:nvGrpSpPr>
          <p:cNvPr id="8" name="Group 17"/>
          <p:cNvGrpSpPr/>
          <p:nvPr/>
        </p:nvGrpSpPr>
        <p:grpSpPr>
          <a:xfrm>
            <a:off x="0" y="6570024"/>
            <a:ext cx="9144000" cy="288000"/>
            <a:chOff x="0" y="6353387"/>
            <a:chExt cx="9144000" cy="361763"/>
          </a:xfrm>
        </p:grpSpPr>
        <p:grpSp>
          <p:nvGrpSpPr>
            <p:cNvPr id="9" name="Group 16"/>
            <p:cNvGrpSpPr/>
            <p:nvPr/>
          </p:nvGrpSpPr>
          <p:grpSpPr>
            <a:xfrm>
              <a:off x="0" y="6353387"/>
              <a:ext cx="8756597" cy="360000"/>
              <a:chOff x="1" y="6353387"/>
              <a:chExt cx="8756597" cy="360000"/>
            </a:xfrm>
          </p:grpSpPr>
          <p:sp>
            <p:nvSpPr>
              <p:cNvPr id="10" name="Freeform 9"/>
              <p:cNvSpPr/>
              <p:nvPr userDrawn="1"/>
            </p:nvSpPr>
            <p:spPr>
              <a:xfrm>
                <a:off x="1" y="6533387"/>
                <a:ext cx="8756597" cy="180000"/>
              </a:xfrm>
              <a:custGeom>
                <a:avLst/>
                <a:gdLst/>
                <a:ahLst/>
                <a:cxnLst/>
                <a:rect l="0" t="0" r="0" b="0"/>
                <a:pathLst>
                  <a:path w="7867650" h="177288">
                    <a:moveTo>
                      <a:pt x="7867650" y="177288"/>
                    </a:moveTo>
                    <a:lnTo>
                      <a:pt x="0" y="171450"/>
                    </a:lnTo>
                    <a:lnTo>
                      <a:pt x="0" y="0"/>
                    </a:lnTo>
                    <a:lnTo>
                      <a:pt x="7753350" y="0"/>
                    </a:lnTo>
                    <a:close/>
                  </a:path>
                </a:pathLst>
              </a:custGeom>
              <a:gradFill flip="none" rotWithShape="1">
                <a:gsLst>
                  <a:gs pos="25000">
                    <a:schemeClr val="accent1">
                      <a:shade val="50000"/>
                      <a:alpha val="75000"/>
                    </a:schemeClr>
                  </a:gs>
                  <a:gs pos="100000">
                    <a:schemeClr val="accent1">
                      <a:tint val="40000"/>
                      <a:alpha val="50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11" name="Freeform 10"/>
              <p:cNvSpPr/>
              <p:nvPr userDrawn="1"/>
            </p:nvSpPr>
            <p:spPr>
              <a:xfrm flipV="1">
                <a:off x="1" y="6353387"/>
                <a:ext cx="8756597" cy="180000"/>
              </a:xfrm>
              <a:custGeom>
                <a:avLst/>
                <a:gdLst/>
                <a:ahLst/>
                <a:cxnLst/>
                <a:rect l="0" t="0" r="0" b="0"/>
                <a:pathLst>
                  <a:path w="7867650" h="177288">
                    <a:moveTo>
                      <a:pt x="7867650" y="177288"/>
                    </a:moveTo>
                    <a:lnTo>
                      <a:pt x="0" y="171450"/>
                    </a:lnTo>
                    <a:lnTo>
                      <a:pt x="0" y="0"/>
                    </a:lnTo>
                    <a:lnTo>
                      <a:pt x="7753350" y="0"/>
                    </a:lnTo>
                    <a:close/>
                  </a:path>
                </a:pathLst>
              </a:custGeom>
              <a:gradFill flip="none" rotWithShape="1">
                <a:gsLst>
                  <a:gs pos="25000">
                    <a:schemeClr val="accent1">
                      <a:shade val="75000"/>
                      <a:alpha val="75000"/>
                    </a:schemeClr>
                  </a:gs>
                  <a:gs pos="100000">
                    <a:schemeClr val="accent1">
                      <a:tint val="40000"/>
                      <a:alpha val="50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grpSp>
          <p:nvGrpSpPr>
            <p:cNvPr id="15" name="Group 15"/>
            <p:cNvGrpSpPr/>
            <p:nvPr/>
          </p:nvGrpSpPr>
          <p:grpSpPr>
            <a:xfrm>
              <a:off x="8640700" y="6354583"/>
              <a:ext cx="503300" cy="360567"/>
              <a:chOff x="8640700" y="6354583"/>
              <a:chExt cx="503300" cy="360567"/>
            </a:xfrm>
          </p:grpSpPr>
          <p:sp>
            <p:nvSpPr>
              <p:cNvPr id="12" name="Chevron 11"/>
              <p:cNvSpPr/>
              <p:nvPr userDrawn="1"/>
            </p:nvSpPr>
            <p:spPr>
              <a:xfrm flipH="1">
                <a:off x="8640700" y="6354583"/>
                <a:ext cx="249884" cy="360000"/>
              </a:xfrm>
              <a:prstGeom prst="chevron">
                <a:avLst>
                  <a:gd name="adj" fmla="val 50000"/>
                </a:avLst>
              </a:prstGeom>
              <a:gradFill flip="none" rotWithShape="1">
                <a:gsLst>
                  <a:gs pos="0">
                    <a:schemeClr val="accent1">
                      <a:alpha val="60000"/>
                    </a:schemeClr>
                  </a:gs>
                  <a:gs pos="100000">
                    <a:schemeClr val="accent1"/>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3" name="Chevron 12"/>
              <p:cNvSpPr/>
              <p:nvPr userDrawn="1"/>
            </p:nvSpPr>
            <p:spPr>
              <a:xfrm flipH="1">
                <a:off x="8767248" y="6355150"/>
                <a:ext cx="249884" cy="360000"/>
              </a:xfrm>
              <a:prstGeom prst="chevron">
                <a:avLst>
                  <a:gd name="adj" fmla="val 50000"/>
                </a:avLst>
              </a:prstGeom>
              <a:gradFill flip="none" rotWithShape="1">
                <a:gsLst>
                  <a:gs pos="0">
                    <a:schemeClr val="accent1"/>
                  </a:gs>
                  <a:gs pos="100000">
                    <a:schemeClr val="accent1">
                      <a:shade val="7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4" name="Chevron 13"/>
              <p:cNvSpPr/>
              <p:nvPr userDrawn="1"/>
            </p:nvSpPr>
            <p:spPr>
              <a:xfrm flipH="1">
                <a:off x="8894116" y="6355000"/>
                <a:ext cx="249884" cy="360000"/>
              </a:xfrm>
              <a:prstGeom prst="chevron">
                <a:avLst>
                  <a:gd name="adj" fmla="val 50000"/>
                </a:avLst>
              </a:prstGeom>
              <a:gradFill flip="none" rotWithShape="1">
                <a:gsLst>
                  <a:gs pos="0">
                    <a:schemeClr val="accent1">
                      <a:shade val="75000"/>
                    </a:schemeClr>
                  </a:gs>
                  <a:gs pos="100000">
                    <a:schemeClr val="accent1">
                      <a:shade val="50000"/>
                      <a:shade val="20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grpSp>
      </p:grpSp>
      <p:sp>
        <p:nvSpPr>
          <p:cNvPr id="2" name="Title Placeholder 1"/>
          <p:cNvSpPr>
            <a:spLocks noGrp="1"/>
          </p:cNvSpPr>
          <p:nvPr>
            <p:ph type="title"/>
          </p:nvPr>
        </p:nvSpPr>
        <p:spPr>
          <a:xfrm>
            <a:off x="457200" y="274638"/>
            <a:ext cx="8229600" cy="1143000"/>
          </a:xfrm>
          <a:prstGeom prst="rect">
            <a:avLst/>
          </a:prstGeom>
        </p:spPr>
        <p:txBody>
          <a:bodyPr vert="horz" rtlCol="0" anchor="ctr">
            <a:normAutofit/>
            <a:scene3d>
              <a:camera prst="orthographicFront"/>
              <a:lightRig rig="threePt" dir="tl">
                <a:rot lat="0" lon="0" rev="7200000"/>
              </a:lightRig>
            </a:scene3d>
            <a:sp3d contourW="6350">
              <a:contourClr>
                <a:schemeClr val="accent1"/>
              </a:contourClr>
            </a:sp3d>
          </a:bodyPr>
          <a:lstStyle/>
          <a:p>
            <a:r>
              <a:rPr kumimoji="0" lang="cs-CZ" smtClean="0"/>
              <a:t>Kliknutím lze upravit styl.</a:t>
            </a:r>
            <a:endParaRPr kumimoji="0" lang="en-US"/>
          </a:p>
        </p:txBody>
      </p:sp>
      <p:sp>
        <p:nvSpPr>
          <p:cNvPr id="3" name="Text Placeholder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cs-CZ" smtClean="0"/>
              <a:t>Kliknutím lze upravit styly předlohy textu.</a:t>
            </a:r>
          </a:p>
          <a:p>
            <a:pPr lvl="1" eaLnBrk="1" latinLnBrk="0" hangingPunct="1"/>
            <a:r>
              <a:rPr kumimoji="0" lang="cs-CZ" smtClean="0"/>
              <a:t>Druhá úroveň</a:t>
            </a:r>
          </a:p>
          <a:p>
            <a:pPr lvl="2" eaLnBrk="1" latinLnBrk="0" hangingPunct="1"/>
            <a:r>
              <a:rPr kumimoji="0" lang="cs-CZ" smtClean="0"/>
              <a:t>Třetí úroveň</a:t>
            </a:r>
          </a:p>
          <a:p>
            <a:pPr lvl="3" eaLnBrk="1" latinLnBrk="0" hangingPunct="1"/>
            <a:r>
              <a:rPr kumimoji="0" lang="cs-CZ" smtClean="0"/>
              <a:t>Čtvrtá úroveň</a:t>
            </a:r>
          </a:p>
          <a:p>
            <a:pPr lvl="4" eaLnBrk="1" latinLnBrk="0" hangingPunct="1"/>
            <a:r>
              <a:rPr kumimoji="0" lang="cs-CZ" smtClean="0"/>
              <a:t>Pátá úroveň</a:t>
            </a:r>
            <a:endParaRPr kumimoji="0" lang="en-US"/>
          </a:p>
        </p:txBody>
      </p:sp>
      <p:sp>
        <p:nvSpPr>
          <p:cNvPr id="4" name="Date Placeholder 3"/>
          <p:cNvSpPr>
            <a:spLocks noGrp="1"/>
          </p:cNvSpPr>
          <p:nvPr>
            <p:ph type="dt" sz="half" idx="2"/>
          </p:nvPr>
        </p:nvSpPr>
        <p:spPr>
          <a:xfrm>
            <a:off x="0" y="6570000"/>
            <a:ext cx="1643042" cy="288000"/>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14FA9E4C-85B7-411B-8536-5D2D8FE64611}" type="datetimeFigureOut">
              <a:rPr lang="cs-CZ" smtClean="0"/>
              <a:t>24.6.2012</a:t>
            </a:fld>
            <a:endParaRPr lang="cs-CZ"/>
          </a:p>
        </p:txBody>
      </p:sp>
      <p:sp>
        <p:nvSpPr>
          <p:cNvPr id="5" name="Footer Placeholder 4"/>
          <p:cNvSpPr>
            <a:spLocks noGrp="1"/>
          </p:cNvSpPr>
          <p:nvPr>
            <p:ph type="ftr" sz="quarter" idx="3"/>
          </p:nvPr>
        </p:nvSpPr>
        <p:spPr>
          <a:xfrm>
            <a:off x="1643042" y="6570000"/>
            <a:ext cx="4214842" cy="288000"/>
          </a:xfrm>
          <a:prstGeom prst="rect">
            <a:avLst/>
          </a:prstGeom>
        </p:spPr>
        <p:txBody>
          <a:bodyPr vert="horz" rtlCol="0" anchor="ctr"/>
          <a:lstStyle>
            <a:lvl1pPr algn="l" eaLnBrk="1" latinLnBrk="0" hangingPunct="1">
              <a:defRPr kumimoji="0" sz="1200">
                <a:solidFill>
                  <a:schemeClr val="tx1">
                    <a:tint val="85000"/>
                  </a:schemeClr>
                </a:solidFill>
              </a:defRPr>
            </a:lvl1pPr>
          </a:lstStyle>
          <a:p>
            <a:endParaRPr lang="cs-CZ"/>
          </a:p>
        </p:txBody>
      </p:sp>
      <p:sp>
        <p:nvSpPr>
          <p:cNvPr id="6" name="Slide Number Placeholder 5"/>
          <p:cNvSpPr>
            <a:spLocks noGrp="1"/>
          </p:cNvSpPr>
          <p:nvPr>
            <p:ph type="sldNum" sz="quarter" idx="4"/>
          </p:nvPr>
        </p:nvSpPr>
        <p:spPr>
          <a:xfrm>
            <a:off x="8572528" y="6570000"/>
            <a:ext cx="571472" cy="288000"/>
          </a:xfrm>
          <a:prstGeom prst="rect">
            <a:avLst/>
          </a:prstGeom>
        </p:spPr>
        <p:txBody>
          <a:bodyPr vert="horz" rtlCol="0" anchor="ctr"/>
          <a:lstStyle>
            <a:lvl1pPr algn="ctr" eaLnBrk="1" latinLnBrk="0" hangingPunct="1">
              <a:defRPr kumimoji="0" sz="1200">
                <a:solidFill>
                  <a:schemeClr val="tx1">
                    <a:tint val="95000"/>
                  </a:schemeClr>
                </a:solidFill>
              </a:defRPr>
            </a:lvl1pPr>
          </a:lstStyle>
          <a:p>
            <a:fld id="{84577D3D-E80B-435E-8590-330742B4922A}" type="slidenum">
              <a:rPr lang="cs-CZ" smtClean="0"/>
              <a:t>‹#›</a:t>
            </a:fld>
            <a:endParaRPr lang="cs-CZ"/>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lang="zh-CN" altLang="en-US" sz="4400" b="1" kern="1200" dirty="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85800" y="1700808"/>
            <a:ext cx="7772400" cy="914400"/>
          </a:xfrm>
          <a:prstGeom prst="rect">
            <a:avLst/>
          </a:prstGeom>
        </p:spPr>
        <p:txBody>
          <a:bodyPr/>
          <a:lstStyle>
            <a:lvl1pPr algn="ctr" rtl="0" eaLnBrk="1" latinLnBrk="0" hangingPunct="1">
              <a:spcBef>
                <a:spcPct val="0"/>
              </a:spcBef>
              <a:buNone/>
              <a:defRPr kumimoji="0" lang="zh-CN" altLang="en-US" sz="4400" b="1" kern="1200" dirty="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cs-CZ" sz="180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VY</a:t>
            </a:r>
            <a:r>
              <a:rPr lang="en-US"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_32_INOVACE_</a:t>
            </a: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BAT</a:t>
            </a:r>
            <a:r>
              <a:rPr lang="en-US"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_</a:t>
            </a: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A9_52</a:t>
            </a:r>
            <a:r>
              <a:rPr lang="en-US" sz="180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en-US" sz="180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cs-CZ" sz="180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cs-CZ" sz="180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cs-CZ" sz="1800">
                <a:solidFill>
                  <a:prstClr val="black"/>
                </a:solidFill>
              </a:rPr>
              <a:t>Vzdělávací oblast: Jazyk a jazyková komunikace</a:t>
            </a:r>
            <a:br>
              <a:rPr lang="cs-CZ" sz="1800">
                <a:solidFill>
                  <a:prstClr val="black"/>
                </a:solidFill>
              </a:rPr>
            </a:br>
            <a:r>
              <a:rPr lang="cs-CZ" sz="1800">
                <a:solidFill>
                  <a:prstClr val="black"/>
                </a:solidFill>
              </a:rPr>
              <a:t>Vzdělávací obor: </a:t>
            </a:r>
            <a:r>
              <a:rPr lang="cs-CZ" sz="1800" smtClean="0">
                <a:solidFill>
                  <a:prstClr val="black"/>
                </a:solidFill>
              </a:rPr>
              <a:t>Anglický jazyk</a:t>
            </a:r>
            <a:r>
              <a:rPr lang="cs-CZ" sz="1800">
                <a:solidFill>
                  <a:prstClr val="black"/>
                </a:solidFill>
              </a:rPr>
              <a:t/>
            </a:r>
            <a:br>
              <a:rPr lang="cs-CZ" sz="1800">
                <a:solidFill>
                  <a:prstClr val="black"/>
                </a:solidFill>
              </a:rPr>
            </a:br>
            <a:r>
              <a:rPr lang="cs-CZ" sz="1800">
                <a:solidFill>
                  <a:prstClr val="black"/>
                </a:solidFill>
              </a:rPr>
              <a:t> </a:t>
            </a:r>
            <a:r>
              <a:rPr lang="cs-CZ" sz="1800" smtClean="0">
                <a:solidFill>
                  <a:prstClr val="black"/>
                </a:solidFill>
              </a:rPr>
              <a:t>Tematický okruh: </a:t>
            </a:r>
            <a:r>
              <a:rPr lang="cs-CZ" sz="1800">
                <a:solidFill>
                  <a:prstClr val="black"/>
                </a:solidFill>
              </a:rPr>
              <a:t>Gramaticky správně tvoří a obměňuje věty, zařazuje do slovní zásoby neznámé výrazy </a:t>
            </a:r>
            <a:endParaRPr lang="cs-CZ" sz="1800" smtClean="0">
              <a:solidFill>
                <a:prstClr val="black"/>
              </a:solidFill>
            </a:endParaRPr>
          </a:p>
          <a:p>
            <a:r>
              <a:rPr lang="cs-CZ" sz="1800" smtClean="0">
                <a:solidFill>
                  <a:prstClr val="black"/>
                </a:solidFill>
              </a:rPr>
              <a:t>Téma: </a:t>
            </a:r>
            <a:r>
              <a:rPr lang="cs-CZ" altLang="en-US" sz="240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Working with the </a:t>
            </a:r>
            <a:r>
              <a:rPr lang="cs-CZ" sz="24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Text </a:t>
            </a: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9</a:t>
            </a:r>
            <a:r>
              <a:rPr lang="en-US"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ročník</a:t>
            </a: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en-US" sz="20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6. ročník </a:t>
            </a:r>
            <a:br>
              <a:rPr lang="en-US" sz="20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en-US" sz="36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en-US" sz="36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endParaRPr lang="en-US" sz="36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endParaRPr>
          </a:p>
        </p:txBody>
      </p:sp>
      <p:sp>
        <p:nvSpPr>
          <p:cNvPr id="3" name="Rectangle 3"/>
          <p:cNvSpPr txBox="1">
            <a:spLocks noChangeArrowheads="1"/>
          </p:cNvSpPr>
          <p:nvPr/>
        </p:nvSpPr>
        <p:spPr>
          <a:xfrm>
            <a:off x="1371600" y="5791200"/>
            <a:ext cx="6400800" cy="762000"/>
          </a:xfrm>
          <a:prstGeom prst="rect">
            <a:avLst/>
          </a:prstGeom>
        </p:spPr>
        <p:txBody>
          <a:bodyPr/>
          <a:lstStyle>
            <a:lvl1pPr marL="342900" indent="-342900" algn="l" rtl="0" eaLnBrk="1" latinLnBrk="0" hangingPunct="1">
              <a:spcBef>
                <a:spcPct val="20000"/>
              </a:spcBef>
              <a:buClr>
                <a:schemeClr val="tx2"/>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indent="0" algn="ctr">
              <a:buClr>
                <a:srgbClr val="00272B"/>
              </a:buClr>
              <a:buFont typeface="Wingdings 2"/>
              <a:buNone/>
            </a:pPr>
            <a:r>
              <a:rPr lang="en-US" sz="1200" dirty="0" err="1" smtClean="0">
                <a:solidFill>
                  <a:prstClr val="black"/>
                </a:solidFill>
              </a:rPr>
              <a:t>Autor</a:t>
            </a:r>
            <a:r>
              <a:rPr lang="en-US" sz="1200" dirty="0" smtClean="0">
                <a:solidFill>
                  <a:prstClr val="black"/>
                </a:solidFill>
              </a:rPr>
              <a:t>: Mgr. </a:t>
            </a:r>
            <a:r>
              <a:rPr lang="cs-CZ" sz="1200">
                <a:solidFill>
                  <a:prstClr val="black"/>
                </a:solidFill>
              </a:rPr>
              <a:t>J</a:t>
            </a:r>
            <a:r>
              <a:rPr lang="cs-CZ" sz="1200" smtClean="0">
                <a:solidFill>
                  <a:prstClr val="black"/>
                </a:solidFill>
              </a:rPr>
              <a:t>ana  </a:t>
            </a:r>
            <a:r>
              <a:rPr lang="cs-CZ" sz="1200" smtClean="0">
                <a:solidFill>
                  <a:prstClr val="black"/>
                </a:solidFill>
              </a:rPr>
              <a:t>Batelková, </a:t>
            </a:r>
            <a:r>
              <a:rPr lang="cs-CZ" sz="1200" smtClean="0">
                <a:solidFill>
                  <a:prstClr val="black"/>
                </a:solidFill>
              </a:rPr>
              <a:t>únor 2012</a:t>
            </a:r>
            <a:endParaRPr lang="en-US" sz="1200" dirty="0" smtClean="0">
              <a:solidFill>
                <a:prstClr val="black"/>
              </a:solidFill>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685800"/>
            <a:ext cx="5759450"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Obrázek 5" descr="http://skoly.pb.cz/5ZS/picture.php?obrid=4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4292600"/>
            <a:ext cx="1304925"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64670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4"/>
          <p:cNvSpPr>
            <a:spLocks noGrp="1"/>
          </p:cNvSpPr>
          <p:nvPr>
            <p:ph idx="1"/>
          </p:nvPr>
        </p:nvSpPr>
        <p:spPr>
          <a:xfrm>
            <a:off x="107504" y="0"/>
            <a:ext cx="8928992" cy="6552728"/>
          </a:xfrm>
        </p:spPr>
        <p:txBody>
          <a:bodyPr>
            <a:noAutofit/>
          </a:bodyPr>
          <a:lstStyle/>
          <a:p>
            <a:pPr marL="0" indent="0" algn="ctr">
              <a:lnSpc>
                <a:spcPct val="70000"/>
              </a:lnSpc>
              <a:buNone/>
            </a:pPr>
            <a:r>
              <a:rPr lang="cs-CZ" u="sng" smtClean="0"/>
              <a:t>The Story of Anthony Porter</a:t>
            </a:r>
          </a:p>
          <a:p>
            <a:pPr marL="0" indent="0" algn="just">
              <a:lnSpc>
                <a:spcPct val="70000"/>
              </a:lnSpc>
              <a:buNone/>
            </a:pPr>
            <a:r>
              <a:rPr lang="cs-CZ" sz="2800"/>
              <a:t> </a:t>
            </a:r>
            <a:r>
              <a:rPr lang="cs-CZ" sz="2800" smtClean="0"/>
              <a:t>    On August 15, 1982, Marilyn Green, 19, and her boyfriend Jerry Hillard, 18, were shot and killed </a:t>
            </a:r>
            <a:br>
              <a:rPr lang="cs-CZ" sz="2800" smtClean="0"/>
            </a:br>
            <a:r>
              <a:rPr lang="cs-CZ" sz="2800" smtClean="0"/>
              <a:t>in Washington Park, on Chicago</a:t>
            </a:r>
            <a:r>
              <a:rPr lang="en-US" sz="2800" smtClean="0"/>
              <a:t>’</a:t>
            </a:r>
            <a:r>
              <a:rPr lang="cs-CZ" sz="2800" smtClean="0"/>
              <a:t>s South Side. The police stopped a man in the park: Anthony Porter, 27. The police knew he was a gang member. But he didn´t have a gun so they let him go. </a:t>
            </a:r>
          </a:p>
          <a:p>
            <a:pPr marL="0" indent="0" algn="just">
              <a:lnSpc>
                <a:spcPct val="70000"/>
              </a:lnSpc>
              <a:buNone/>
            </a:pPr>
            <a:r>
              <a:rPr lang="cs-CZ" sz="2800" smtClean="0"/>
              <a:t>     Two days later, Anthony Porter was arrested for murder. </a:t>
            </a:r>
            <a:br>
              <a:rPr lang="cs-CZ" sz="2800" smtClean="0"/>
            </a:br>
            <a:r>
              <a:rPr lang="cs-CZ" sz="2800" smtClean="0"/>
              <a:t>A man named William Taylor told the police that Porter was the killer. Then two friends of the dead teenagers, Alstory and Inez Simon, also said Porter was the killer. The police were sure they had their man. In October 1983 Porter was sentenced to death. He was a prisoner on </a:t>
            </a:r>
            <a:r>
              <a:rPr lang="en-US" sz="2800" smtClean="0"/>
              <a:t>“Death Row”</a:t>
            </a:r>
            <a:r>
              <a:rPr lang="cs-CZ" sz="2800" smtClean="0"/>
              <a:t> where was waiting to be executed.</a:t>
            </a:r>
          </a:p>
          <a:p>
            <a:pPr marL="0" indent="0" algn="just">
              <a:lnSpc>
                <a:spcPct val="70000"/>
              </a:lnSpc>
              <a:buNone/>
            </a:pPr>
            <a:r>
              <a:rPr lang="cs-CZ" sz="2800" smtClean="0"/>
              <a:t>     In September 1998 a group of journalism students was making a project. They chose the case of Anthony Porter. Soon they were  sure he was innocent. </a:t>
            </a:r>
          </a:p>
          <a:p>
            <a:pPr marL="0" indent="0" algn="just">
              <a:lnSpc>
                <a:spcPct val="70000"/>
              </a:lnSpc>
              <a:buNone/>
            </a:pPr>
            <a:r>
              <a:rPr lang="cs-CZ" sz="2800" smtClean="0"/>
              <a:t>     They </a:t>
            </a:r>
            <a:r>
              <a:rPr lang="cs-CZ" sz="2800"/>
              <a:t>spoke to William Taylor. He told the students he wasn´t near the park that day. So why did he say Porter killed Marilyn Green and Jerry Hillard? The police were beating him and he just gave them what they wanted to hear. </a:t>
            </a:r>
            <a:r>
              <a:rPr lang="cs-CZ" sz="2800" smtClean="0"/>
              <a:t>       </a:t>
            </a:r>
            <a:r>
              <a:rPr lang="cs-CZ" sz="2800" smtClean="0">
                <a:solidFill>
                  <a:srgbClr val="FFC000"/>
                </a:solidFill>
              </a:rPr>
              <a:t>1/2</a:t>
            </a:r>
          </a:p>
          <a:p>
            <a:pPr marL="0" indent="0">
              <a:lnSpc>
                <a:spcPct val="70000"/>
              </a:lnSpc>
              <a:buNone/>
            </a:pPr>
            <a:endParaRPr lang="cs-CZ" sz="2400" smtClean="0"/>
          </a:p>
        </p:txBody>
      </p:sp>
    </p:spTree>
    <p:extLst>
      <p:ext uri="{BB962C8B-B14F-4D97-AF65-F5344CB8AC3E}">
        <p14:creationId xmlns:p14="http://schemas.microsoft.com/office/powerpoint/2010/main" val="7484867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107504" y="332656"/>
            <a:ext cx="8928992" cy="6192688"/>
          </a:xfrm>
        </p:spPr>
        <p:txBody>
          <a:bodyPr>
            <a:normAutofit/>
          </a:bodyPr>
          <a:lstStyle/>
          <a:p>
            <a:pPr marL="0" indent="0" algn="just">
              <a:lnSpc>
                <a:spcPct val="70000"/>
              </a:lnSpc>
              <a:buNone/>
            </a:pPr>
            <a:r>
              <a:rPr lang="cs-CZ" sz="2800" smtClean="0"/>
              <a:t>     Then </a:t>
            </a:r>
            <a:r>
              <a:rPr lang="cs-CZ" sz="2800"/>
              <a:t>the students spoke to Inez Simon and they got </a:t>
            </a:r>
            <a:r>
              <a:rPr lang="cs-CZ" sz="2800" smtClean="0"/>
              <a:t/>
            </a:r>
            <a:br>
              <a:rPr lang="cs-CZ" sz="2800" smtClean="0"/>
            </a:br>
            <a:r>
              <a:rPr lang="cs-CZ" sz="2800" smtClean="0"/>
              <a:t>the </a:t>
            </a:r>
            <a:r>
              <a:rPr lang="cs-CZ" sz="2800"/>
              <a:t>real story. She and Marilyn Green were friends. They were in the park together that August day. Inez</a:t>
            </a:r>
            <a:r>
              <a:rPr lang="en-US" sz="2800"/>
              <a:t>’</a:t>
            </a:r>
            <a:r>
              <a:rPr lang="cs-CZ" sz="2800"/>
              <a:t>s husband, Alstory, argued with Jerry Hillard about money. Hillard sold some drugs for Simon but he didn</a:t>
            </a:r>
            <a:r>
              <a:rPr lang="en-US" sz="2800"/>
              <a:t>’</a:t>
            </a:r>
            <a:r>
              <a:rPr lang="cs-CZ" sz="2800"/>
              <a:t>t paid for them. When Hillard put his hand in his pocket, Simon thought he wanted to get a gun. So Simon shot him. </a:t>
            </a:r>
          </a:p>
          <a:p>
            <a:pPr marL="0" indent="0" algn="just">
              <a:lnSpc>
                <a:spcPct val="70000"/>
              </a:lnSpc>
              <a:buNone/>
            </a:pPr>
            <a:r>
              <a:rPr lang="cs-CZ" sz="2800" smtClean="0"/>
              <a:t>     Then the students talked to Alstory Simon. When he heard that Inez revealed the truth, he told the truth too. He thought Hillard was gettin his gun and he only wanted to defend himself. Shooting Marilyn, who was next to Hillard, was </a:t>
            </a:r>
            <a:br>
              <a:rPr lang="cs-CZ" sz="2800" smtClean="0"/>
            </a:br>
            <a:r>
              <a:rPr lang="cs-CZ" sz="2800" smtClean="0"/>
              <a:t>an accident. </a:t>
            </a:r>
          </a:p>
          <a:p>
            <a:pPr marL="0" indent="0" algn="just">
              <a:lnSpc>
                <a:spcPct val="70000"/>
              </a:lnSpc>
              <a:buNone/>
            </a:pPr>
            <a:r>
              <a:rPr lang="cs-CZ" sz="2800" smtClean="0"/>
              <a:t>     A month later, after more than 16 years on Death Row, Anthony Porter was a free man. His only words were, as he tried not to cry: </a:t>
            </a:r>
            <a:r>
              <a:rPr lang="en-US" sz="2800" smtClean="0"/>
              <a:t>“</a:t>
            </a:r>
            <a:r>
              <a:rPr lang="cs-CZ" sz="2800"/>
              <a:t>T</a:t>
            </a:r>
            <a:r>
              <a:rPr lang="cs-CZ" sz="2800" smtClean="0"/>
              <a:t>hank you. I love you guys.</a:t>
            </a:r>
            <a:r>
              <a:rPr lang="en-US" sz="2800" smtClean="0"/>
              <a:t>”</a:t>
            </a:r>
            <a:r>
              <a:rPr lang="cs-CZ" sz="2800" smtClean="0"/>
              <a:t> </a:t>
            </a:r>
          </a:p>
          <a:p>
            <a:pPr marL="0" indent="0" algn="just">
              <a:lnSpc>
                <a:spcPct val="70000"/>
              </a:lnSpc>
              <a:buNone/>
            </a:pPr>
            <a:r>
              <a:rPr lang="cs-CZ" sz="2800" smtClean="0"/>
              <a:t>     After this case and others like this, Governor Ryan decided in January 2000 to stop executions in Illinois.</a:t>
            </a:r>
          </a:p>
          <a:p>
            <a:pPr marL="0" indent="0" algn="just">
              <a:lnSpc>
                <a:spcPct val="70000"/>
              </a:lnSpc>
              <a:buNone/>
            </a:pPr>
            <a:r>
              <a:rPr lang="cs-CZ" sz="2800"/>
              <a:t/>
            </a:r>
            <a:br>
              <a:rPr lang="cs-CZ" sz="2800"/>
            </a:br>
            <a:r>
              <a:rPr lang="cs-CZ" sz="2800" smtClean="0"/>
              <a:t>                                                                                             </a:t>
            </a:r>
            <a:r>
              <a:rPr lang="cs-CZ" sz="2800" smtClean="0">
                <a:solidFill>
                  <a:srgbClr val="FFC000"/>
                </a:solidFill>
              </a:rPr>
              <a:t>2/2</a:t>
            </a:r>
            <a:endParaRPr lang="cs-CZ" sz="2800">
              <a:solidFill>
                <a:srgbClr val="FFC000"/>
              </a:solidFill>
            </a:endParaRPr>
          </a:p>
          <a:p>
            <a:pPr marL="0" indent="0" algn="just">
              <a:lnSpc>
                <a:spcPct val="70000"/>
              </a:lnSpc>
              <a:buNone/>
            </a:pPr>
            <a:endParaRPr lang="cs-CZ" sz="2800"/>
          </a:p>
        </p:txBody>
      </p:sp>
    </p:spTree>
    <p:extLst>
      <p:ext uri="{BB962C8B-B14F-4D97-AF65-F5344CB8AC3E}">
        <p14:creationId xmlns:p14="http://schemas.microsoft.com/office/powerpoint/2010/main" val="12602554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a:xfrm>
            <a:off x="8601" y="116632"/>
            <a:ext cx="9036496" cy="1143000"/>
          </a:xfrm>
        </p:spPr>
        <p:txBody>
          <a:bodyPr>
            <a:noAutofit/>
          </a:bodyPr>
          <a:lstStyle/>
          <a:p>
            <a:r>
              <a:rPr lang="cs-CZ" sz="4000" smtClean="0"/>
              <a:t>Right </a:t>
            </a:r>
            <a:r>
              <a:rPr lang="cs-CZ" sz="4000" smtClean="0">
                <a:sym typeface="Wingdings"/>
              </a:rPr>
              <a:t></a:t>
            </a:r>
            <a:r>
              <a:rPr lang="cs-CZ" sz="4000" smtClean="0"/>
              <a:t>, wrong </a:t>
            </a:r>
            <a:r>
              <a:rPr lang="cs-CZ" sz="4000">
                <a:sym typeface="Wingdings"/>
              </a:rPr>
              <a:t> </a:t>
            </a:r>
            <a:r>
              <a:rPr lang="cs-CZ" sz="4000" smtClean="0"/>
              <a:t>or not in the story </a:t>
            </a:r>
            <a:r>
              <a:rPr lang="cs-CZ" sz="4000" smtClean="0">
                <a:sym typeface="Wingdings"/>
              </a:rPr>
              <a:t></a:t>
            </a:r>
            <a:r>
              <a:rPr lang="cs-CZ" sz="4000" smtClean="0"/>
              <a:t>?</a:t>
            </a:r>
            <a:endParaRPr lang="cs-CZ" sz="4000"/>
          </a:p>
        </p:txBody>
      </p:sp>
      <p:sp>
        <p:nvSpPr>
          <p:cNvPr id="5" name="Zástupný symbol pro obsah 4"/>
          <p:cNvSpPr>
            <a:spLocks noGrp="1"/>
          </p:cNvSpPr>
          <p:nvPr>
            <p:ph idx="1"/>
          </p:nvPr>
        </p:nvSpPr>
        <p:spPr>
          <a:xfrm>
            <a:off x="11667" y="1412776"/>
            <a:ext cx="9144000" cy="4525963"/>
          </a:xfrm>
        </p:spPr>
        <p:txBody>
          <a:bodyPr>
            <a:noAutofit/>
          </a:bodyPr>
          <a:lstStyle/>
          <a:p>
            <a:pPr marL="514350" indent="-514350">
              <a:buFont typeface="+mj-lt"/>
              <a:buAutoNum type="arabicPeriod"/>
            </a:pPr>
            <a:r>
              <a:rPr lang="cs-CZ" smtClean="0"/>
              <a:t>Two young people were killed in a park in Chicago on August 15, 1982. </a:t>
            </a:r>
          </a:p>
          <a:p>
            <a:pPr marL="514350" indent="-514350">
              <a:buFont typeface="+mj-lt"/>
              <a:buAutoNum type="arabicPeriod"/>
            </a:pPr>
            <a:r>
              <a:rPr lang="cs-CZ" smtClean="0"/>
              <a:t>Anthony Porter wasn´t in the park that day. </a:t>
            </a:r>
            <a:endParaRPr lang="cs-CZ"/>
          </a:p>
          <a:p>
            <a:pPr marL="514350" indent="-514350">
              <a:buFont typeface="+mj-lt"/>
              <a:buAutoNum type="arabicPeriod"/>
            </a:pPr>
            <a:r>
              <a:rPr lang="cs-CZ" smtClean="0"/>
              <a:t>Anthony Porter was executed for murder. </a:t>
            </a:r>
          </a:p>
          <a:p>
            <a:pPr marL="514350" indent="-514350">
              <a:buFont typeface="+mj-lt"/>
              <a:buAutoNum type="arabicPeriod"/>
            </a:pPr>
            <a:r>
              <a:rPr lang="cs-CZ" smtClean="0"/>
              <a:t>William Taylor said Porter was the killer because he was afraid of the police. </a:t>
            </a:r>
          </a:p>
          <a:p>
            <a:pPr marL="514350" indent="-514350">
              <a:buFont typeface="+mj-lt"/>
              <a:buAutoNum type="arabicPeriod"/>
            </a:pPr>
            <a:r>
              <a:rPr lang="cs-CZ" smtClean="0"/>
              <a:t>Inez Simon killed Hillard and Green. </a:t>
            </a:r>
            <a:endParaRPr lang="cs-CZ">
              <a:solidFill>
                <a:schemeClr val="accent1"/>
              </a:solidFill>
            </a:endParaRPr>
          </a:p>
          <a:p>
            <a:pPr marL="514350" indent="-514350">
              <a:buFont typeface="+mj-lt"/>
              <a:buAutoNum type="arabicPeriod"/>
            </a:pPr>
            <a:r>
              <a:rPr lang="cs-CZ" smtClean="0"/>
              <a:t>The students won a prize for their work.</a:t>
            </a:r>
            <a:r>
              <a:rPr lang="cs-CZ" smtClean="0">
                <a:sym typeface="Wingdings"/>
              </a:rPr>
              <a:t> </a:t>
            </a:r>
            <a:endParaRPr lang="cs-CZ">
              <a:solidFill>
                <a:schemeClr val="accent1"/>
              </a:solidFill>
            </a:endParaRPr>
          </a:p>
        </p:txBody>
      </p:sp>
      <p:graphicFrame>
        <p:nvGraphicFramePr>
          <p:cNvPr id="6" name="Tabulka 5"/>
          <p:cNvGraphicFramePr>
            <a:graphicFrameLocks noGrp="1"/>
          </p:cNvGraphicFramePr>
          <p:nvPr>
            <p:extLst>
              <p:ext uri="{D42A27DB-BD31-4B8C-83A1-F6EECF244321}">
                <p14:modId xmlns:p14="http://schemas.microsoft.com/office/powerpoint/2010/main" val="4091975787"/>
              </p:ext>
            </p:extLst>
          </p:nvPr>
        </p:nvGraphicFramePr>
        <p:xfrm>
          <a:off x="827584" y="5949280"/>
          <a:ext cx="7920880" cy="640080"/>
        </p:xfrm>
        <a:graphic>
          <a:graphicData uri="http://schemas.openxmlformats.org/drawingml/2006/table">
            <a:tbl>
              <a:tblPr>
                <a:tableStyleId>{5C22544A-7EE6-4342-B048-85BDC9FD1C3A}</a:tableStyleId>
              </a:tblPr>
              <a:tblGrid>
                <a:gridCol w="7920880"/>
              </a:tblGrid>
              <a:tr h="370840">
                <a:tc>
                  <a:txBody>
                    <a:bodyPr/>
                    <a:lstStyle/>
                    <a:p>
                      <a:r>
                        <a:rPr kumimoji="0" lang="cs-CZ" altLang="en-US" sz="3600" b="1" kern="1200" smtClean="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rPr>
                        <a:t>Now correct the wrong sentences:</a:t>
                      </a:r>
                      <a:endParaRPr kumimoji="0" lang="cs-CZ" altLang="en-US" sz="3600" b="1" kern="1200" dirty="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7" name="TextovéPole 6"/>
          <p:cNvSpPr txBox="1"/>
          <p:nvPr/>
        </p:nvSpPr>
        <p:spPr>
          <a:xfrm>
            <a:off x="4067944" y="1844824"/>
            <a:ext cx="720080" cy="584775"/>
          </a:xfrm>
          <a:prstGeom prst="rect">
            <a:avLst/>
          </a:prstGeom>
          <a:noFill/>
        </p:spPr>
        <p:txBody>
          <a:bodyPr wrap="square" rtlCol="0">
            <a:spAutoFit/>
          </a:bodyPr>
          <a:lstStyle/>
          <a:p>
            <a:r>
              <a:rPr lang="cs-CZ" sz="3200" smtClean="0">
                <a:solidFill>
                  <a:schemeClr val="accent1"/>
                </a:solidFill>
                <a:sym typeface="Wingdings"/>
              </a:rPr>
              <a:t></a:t>
            </a:r>
            <a:endParaRPr lang="cs-CZ" sz="3200"/>
          </a:p>
        </p:txBody>
      </p:sp>
      <p:sp>
        <p:nvSpPr>
          <p:cNvPr id="8" name="TextovéPole 7"/>
          <p:cNvSpPr txBox="1"/>
          <p:nvPr/>
        </p:nvSpPr>
        <p:spPr>
          <a:xfrm>
            <a:off x="5148064" y="4149080"/>
            <a:ext cx="576064" cy="584775"/>
          </a:xfrm>
          <a:prstGeom prst="rect">
            <a:avLst/>
          </a:prstGeom>
          <a:noFill/>
        </p:spPr>
        <p:txBody>
          <a:bodyPr wrap="square" rtlCol="0">
            <a:spAutoFit/>
          </a:bodyPr>
          <a:lstStyle/>
          <a:p>
            <a:r>
              <a:rPr lang="cs-CZ" sz="3200" smtClean="0">
                <a:solidFill>
                  <a:schemeClr val="accent1"/>
                </a:solidFill>
                <a:sym typeface="Wingdings"/>
              </a:rPr>
              <a:t></a:t>
            </a:r>
            <a:endParaRPr lang="cs-CZ" sz="3200"/>
          </a:p>
        </p:txBody>
      </p:sp>
      <p:sp>
        <p:nvSpPr>
          <p:cNvPr id="9" name="TextovéPole 8"/>
          <p:cNvSpPr txBox="1"/>
          <p:nvPr/>
        </p:nvSpPr>
        <p:spPr>
          <a:xfrm>
            <a:off x="7812360" y="2429599"/>
            <a:ext cx="504056" cy="584775"/>
          </a:xfrm>
          <a:prstGeom prst="rect">
            <a:avLst/>
          </a:prstGeom>
          <a:noFill/>
        </p:spPr>
        <p:txBody>
          <a:bodyPr wrap="square" rtlCol="0">
            <a:spAutoFit/>
          </a:bodyPr>
          <a:lstStyle/>
          <a:p>
            <a:r>
              <a:rPr lang="cs-CZ" sz="3200" smtClean="0">
                <a:solidFill>
                  <a:schemeClr val="accent1"/>
                </a:solidFill>
                <a:sym typeface="Wingdings"/>
              </a:rPr>
              <a:t></a:t>
            </a:r>
            <a:endParaRPr lang="cs-CZ" sz="3200"/>
          </a:p>
        </p:txBody>
      </p:sp>
      <p:sp>
        <p:nvSpPr>
          <p:cNvPr id="10" name="TextovéPole 9"/>
          <p:cNvSpPr txBox="1"/>
          <p:nvPr/>
        </p:nvSpPr>
        <p:spPr>
          <a:xfrm>
            <a:off x="7488324" y="3035198"/>
            <a:ext cx="648072" cy="584775"/>
          </a:xfrm>
          <a:prstGeom prst="rect">
            <a:avLst/>
          </a:prstGeom>
          <a:noFill/>
        </p:spPr>
        <p:txBody>
          <a:bodyPr wrap="square" rtlCol="0">
            <a:spAutoFit/>
          </a:bodyPr>
          <a:lstStyle/>
          <a:p>
            <a:r>
              <a:rPr lang="cs-CZ" sz="3200" smtClean="0">
                <a:solidFill>
                  <a:schemeClr val="accent1"/>
                </a:solidFill>
                <a:sym typeface="Wingdings"/>
              </a:rPr>
              <a:t></a:t>
            </a:r>
            <a:endParaRPr lang="cs-CZ" sz="3200"/>
          </a:p>
        </p:txBody>
      </p:sp>
      <p:sp>
        <p:nvSpPr>
          <p:cNvPr id="11" name="TextovéPole 10"/>
          <p:cNvSpPr txBox="1"/>
          <p:nvPr/>
        </p:nvSpPr>
        <p:spPr>
          <a:xfrm>
            <a:off x="6816519" y="4733855"/>
            <a:ext cx="648072" cy="584775"/>
          </a:xfrm>
          <a:prstGeom prst="rect">
            <a:avLst/>
          </a:prstGeom>
          <a:noFill/>
        </p:spPr>
        <p:txBody>
          <a:bodyPr wrap="square" rtlCol="0">
            <a:spAutoFit/>
          </a:bodyPr>
          <a:lstStyle/>
          <a:p>
            <a:r>
              <a:rPr lang="cs-CZ" sz="3200" smtClean="0">
                <a:solidFill>
                  <a:schemeClr val="accent1"/>
                </a:solidFill>
                <a:sym typeface="Wingdings"/>
              </a:rPr>
              <a:t></a:t>
            </a:r>
            <a:endParaRPr lang="cs-CZ" sz="3200"/>
          </a:p>
        </p:txBody>
      </p:sp>
      <p:sp>
        <p:nvSpPr>
          <p:cNvPr id="12" name="TextovéPole 11"/>
          <p:cNvSpPr txBox="1"/>
          <p:nvPr/>
        </p:nvSpPr>
        <p:spPr>
          <a:xfrm>
            <a:off x="7308304" y="5285972"/>
            <a:ext cx="648072" cy="584775"/>
          </a:xfrm>
          <a:prstGeom prst="rect">
            <a:avLst/>
          </a:prstGeom>
          <a:noFill/>
        </p:spPr>
        <p:txBody>
          <a:bodyPr wrap="square" rtlCol="0">
            <a:spAutoFit/>
          </a:bodyPr>
          <a:lstStyle/>
          <a:p>
            <a:r>
              <a:rPr lang="cs-CZ" sz="3200" smtClean="0">
                <a:solidFill>
                  <a:schemeClr val="accent1"/>
                </a:solidFill>
                <a:sym typeface="Wingdings"/>
              </a:rPr>
              <a:t></a:t>
            </a:r>
            <a:endParaRPr lang="cs-CZ" sz="3200"/>
          </a:p>
        </p:txBody>
      </p:sp>
    </p:spTree>
    <p:extLst>
      <p:ext uri="{BB962C8B-B14F-4D97-AF65-F5344CB8AC3E}">
        <p14:creationId xmlns:p14="http://schemas.microsoft.com/office/powerpoint/2010/main" val="384281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4000" smtClean="0"/>
              <a:t>Corrected sentences:</a:t>
            </a:r>
            <a:endParaRPr lang="cs-CZ" sz="4000"/>
          </a:p>
        </p:txBody>
      </p:sp>
      <p:sp>
        <p:nvSpPr>
          <p:cNvPr id="3" name="Zástupný symbol pro obsah 2"/>
          <p:cNvSpPr>
            <a:spLocks noGrp="1"/>
          </p:cNvSpPr>
          <p:nvPr>
            <p:ph idx="1"/>
          </p:nvPr>
        </p:nvSpPr>
        <p:spPr/>
        <p:txBody>
          <a:bodyPr/>
          <a:lstStyle/>
          <a:p>
            <a:pPr marL="0" indent="0">
              <a:buNone/>
            </a:pPr>
            <a:r>
              <a:rPr lang="cs-CZ" sz="1800" smtClean="0"/>
              <a:t>2.</a:t>
            </a:r>
            <a:r>
              <a:rPr lang="cs-CZ" smtClean="0"/>
              <a:t>  Anthony </a:t>
            </a:r>
            <a:r>
              <a:rPr lang="cs-CZ"/>
              <a:t>Porter </a:t>
            </a:r>
            <a:r>
              <a:rPr lang="cs-CZ" smtClean="0">
                <a:solidFill>
                  <a:schemeClr val="accent1"/>
                </a:solidFill>
              </a:rPr>
              <a:t>was</a:t>
            </a:r>
            <a:r>
              <a:rPr lang="cs-CZ" smtClean="0"/>
              <a:t> </a:t>
            </a:r>
            <a:r>
              <a:rPr lang="cs-CZ"/>
              <a:t>in the park that day. </a:t>
            </a:r>
          </a:p>
          <a:p>
            <a:pPr marL="0" indent="0">
              <a:buNone/>
            </a:pPr>
            <a:r>
              <a:rPr lang="cs-CZ" sz="1800" smtClean="0"/>
              <a:t>3.</a:t>
            </a:r>
            <a:r>
              <a:rPr lang="cs-CZ" smtClean="0"/>
              <a:t>  Anthony </a:t>
            </a:r>
            <a:r>
              <a:rPr lang="cs-CZ"/>
              <a:t>Porter </a:t>
            </a:r>
            <a:r>
              <a:rPr lang="cs-CZ" smtClean="0">
                <a:solidFill>
                  <a:schemeClr val="accent1"/>
                </a:solidFill>
              </a:rPr>
              <a:t>wasn´t</a:t>
            </a:r>
            <a:r>
              <a:rPr lang="cs-CZ" smtClean="0"/>
              <a:t> </a:t>
            </a:r>
            <a:r>
              <a:rPr lang="cs-CZ"/>
              <a:t>executed for murder. </a:t>
            </a:r>
          </a:p>
          <a:p>
            <a:pPr marL="0" indent="0">
              <a:buNone/>
            </a:pPr>
            <a:r>
              <a:rPr lang="cs-CZ" sz="1800" smtClean="0"/>
              <a:t>5.</a:t>
            </a:r>
            <a:r>
              <a:rPr lang="cs-CZ" smtClean="0"/>
              <a:t>  Inez </a:t>
            </a:r>
            <a:r>
              <a:rPr lang="cs-CZ"/>
              <a:t>Simon </a:t>
            </a:r>
            <a:r>
              <a:rPr lang="cs-CZ" smtClean="0">
                <a:solidFill>
                  <a:schemeClr val="accent1"/>
                </a:solidFill>
              </a:rPr>
              <a:t>didn´t kill</a:t>
            </a:r>
            <a:r>
              <a:rPr lang="cs-CZ" smtClean="0"/>
              <a:t> </a:t>
            </a:r>
            <a:r>
              <a:rPr lang="cs-CZ"/>
              <a:t>Hillard and Green. </a:t>
            </a:r>
            <a:endParaRPr lang="cs-CZ">
              <a:solidFill>
                <a:schemeClr val="accent1"/>
              </a:solidFill>
            </a:endParaRPr>
          </a:p>
          <a:p>
            <a:endParaRPr lang="cs-CZ"/>
          </a:p>
        </p:txBody>
      </p:sp>
    </p:spTree>
    <p:extLst>
      <p:ext uri="{BB962C8B-B14F-4D97-AF65-F5344CB8AC3E}">
        <p14:creationId xmlns:p14="http://schemas.microsoft.com/office/powerpoint/2010/main" val="18699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4000" smtClean="0"/>
              <a:t>Find the expressions in the text:</a:t>
            </a:r>
            <a:endParaRPr lang="cs-CZ" sz="4000"/>
          </a:p>
        </p:txBody>
      </p:sp>
      <p:sp>
        <p:nvSpPr>
          <p:cNvPr id="3" name="Zástupný symbol pro obsah 2"/>
          <p:cNvSpPr>
            <a:spLocks noGrp="1"/>
          </p:cNvSpPr>
          <p:nvPr>
            <p:ph idx="1"/>
          </p:nvPr>
        </p:nvSpPr>
        <p:spPr>
          <a:xfrm>
            <a:off x="179512" y="1600200"/>
            <a:ext cx="8856984" cy="4525963"/>
          </a:xfrm>
        </p:spPr>
        <p:txBody>
          <a:bodyPr/>
          <a:lstStyle/>
          <a:p>
            <a:pPr marL="514350" indent="-514350">
              <a:buFont typeface="+mj-lt"/>
              <a:buAutoNum type="arabicPeriod"/>
            </a:pPr>
            <a:r>
              <a:rPr lang="cs-CZ" smtClean="0"/>
              <a:t>The name of the place where prisoners waiting to be executed are kept:</a:t>
            </a:r>
          </a:p>
          <a:p>
            <a:pPr marL="514350" indent="-514350">
              <a:buFont typeface="+mj-lt"/>
              <a:buAutoNum type="arabicPeriod"/>
            </a:pPr>
            <a:r>
              <a:rPr lang="cs-CZ" smtClean="0"/>
              <a:t>When the police catch a criminal, they ______ him / her.</a:t>
            </a:r>
          </a:p>
          <a:p>
            <a:pPr marL="514350" indent="-514350">
              <a:buFont typeface="+mj-lt"/>
              <a:buAutoNum type="arabicPeriod"/>
            </a:pPr>
            <a:r>
              <a:rPr lang="cs-CZ" smtClean="0"/>
              <a:t>If someone wants to hurt you, you ______ yourself.</a:t>
            </a:r>
          </a:p>
          <a:p>
            <a:pPr marL="514350" indent="-514350">
              <a:buFont typeface="+mj-lt"/>
              <a:buAutoNum type="arabicPeriod"/>
            </a:pPr>
            <a:r>
              <a:rPr lang="cs-CZ" smtClean="0"/>
              <a:t>When a criminal kills someone:</a:t>
            </a:r>
          </a:p>
          <a:p>
            <a:pPr marL="514350" indent="-514350">
              <a:buFont typeface="+mj-lt"/>
              <a:buAutoNum type="arabicPeriod"/>
            </a:pPr>
            <a:r>
              <a:rPr lang="cs-CZ" smtClean="0"/>
              <a:t>When the state kills someone:</a:t>
            </a:r>
            <a:endParaRPr lang="cs-CZ"/>
          </a:p>
        </p:txBody>
      </p:sp>
      <p:sp>
        <p:nvSpPr>
          <p:cNvPr id="4" name="TextovéPole 3"/>
          <p:cNvSpPr txBox="1"/>
          <p:nvPr/>
        </p:nvSpPr>
        <p:spPr>
          <a:xfrm>
            <a:off x="6084168" y="4797152"/>
            <a:ext cx="1944216" cy="584775"/>
          </a:xfrm>
          <a:prstGeom prst="rect">
            <a:avLst/>
          </a:prstGeom>
          <a:noFill/>
        </p:spPr>
        <p:txBody>
          <a:bodyPr wrap="square" rtlCol="0">
            <a:spAutoFit/>
          </a:bodyPr>
          <a:lstStyle/>
          <a:p>
            <a:r>
              <a:rPr lang="cs-CZ" sz="3200" smtClean="0">
                <a:solidFill>
                  <a:schemeClr val="accent1"/>
                </a:solidFill>
              </a:rPr>
              <a:t>a murder</a:t>
            </a:r>
            <a:endParaRPr lang="cs-CZ" sz="3200">
              <a:solidFill>
                <a:schemeClr val="accent1"/>
              </a:solidFill>
            </a:endParaRPr>
          </a:p>
        </p:txBody>
      </p:sp>
      <p:sp>
        <p:nvSpPr>
          <p:cNvPr id="5" name="TextovéPole 4"/>
          <p:cNvSpPr txBox="1"/>
          <p:nvPr/>
        </p:nvSpPr>
        <p:spPr>
          <a:xfrm>
            <a:off x="6084168" y="5390784"/>
            <a:ext cx="2448272" cy="584775"/>
          </a:xfrm>
          <a:prstGeom prst="rect">
            <a:avLst/>
          </a:prstGeom>
          <a:noFill/>
        </p:spPr>
        <p:txBody>
          <a:bodyPr wrap="square" rtlCol="0">
            <a:spAutoFit/>
          </a:bodyPr>
          <a:lstStyle/>
          <a:p>
            <a:r>
              <a:rPr lang="cs-CZ" sz="3200" smtClean="0">
                <a:solidFill>
                  <a:schemeClr val="accent1"/>
                </a:solidFill>
              </a:rPr>
              <a:t>an execution</a:t>
            </a:r>
            <a:endParaRPr lang="cs-CZ" sz="3200">
              <a:solidFill>
                <a:schemeClr val="accent1"/>
              </a:solidFill>
            </a:endParaRPr>
          </a:p>
        </p:txBody>
      </p:sp>
      <p:sp>
        <p:nvSpPr>
          <p:cNvPr id="6" name="TextovéPole 5"/>
          <p:cNvSpPr txBox="1"/>
          <p:nvPr/>
        </p:nvSpPr>
        <p:spPr>
          <a:xfrm>
            <a:off x="4427984" y="2060848"/>
            <a:ext cx="2124744" cy="584775"/>
          </a:xfrm>
          <a:prstGeom prst="rect">
            <a:avLst/>
          </a:prstGeom>
          <a:noFill/>
        </p:spPr>
        <p:txBody>
          <a:bodyPr wrap="square" rtlCol="0">
            <a:spAutoFit/>
          </a:bodyPr>
          <a:lstStyle/>
          <a:p>
            <a:r>
              <a:rPr lang="cs-CZ" sz="3200" smtClean="0">
                <a:solidFill>
                  <a:schemeClr val="accent1"/>
                </a:solidFill>
              </a:rPr>
              <a:t>Death Row</a:t>
            </a:r>
            <a:endParaRPr lang="cs-CZ" sz="3200">
              <a:solidFill>
                <a:schemeClr val="accent1"/>
              </a:solidFill>
            </a:endParaRPr>
          </a:p>
        </p:txBody>
      </p:sp>
      <p:sp>
        <p:nvSpPr>
          <p:cNvPr id="7" name="TextovéPole 6"/>
          <p:cNvSpPr txBox="1"/>
          <p:nvPr/>
        </p:nvSpPr>
        <p:spPr>
          <a:xfrm>
            <a:off x="7164288" y="2645623"/>
            <a:ext cx="1152128" cy="584775"/>
          </a:xfrm>
          <a:prstGeom prst="rect">
            <a:avLst/>
          </a:prstGeom>
          <a:noFill/>
        </p:spPr>
        <p:txBody>
          <a:bodyPr wrap="square" rtlCol="0">
            <a:spAutoFit/>
          </a:bodyPr>
          <a:lstStyle/>
          <a:p>
            <a:r>
              <a:rPr lang="cs-CZ" sz="3200" smtClean="0">
                <a:solidFill>
                  <a:schemeClr val="accent1"/>
                </a:solidFill>
              </a:rPr>
              <a:t>arrest</a:t>
            </a:r>
            <a:endParaRPr lang="cs-CZ" sz="3200">
              <a:solidFill>
                <a:schemeClr val="accent1"/>
              </a:solidFill>
            </a:endParaRPr>
          </a:p>
        </p:txBody>
      </p:sp>
      <p:sp>
        <p:nvSpPr>
          <p:cNvPr id="8" name="TextovéPole 7"/>
          <p:cNvSpPr txBox="1"/>
          <p:nvPr/>
        </p:nvSpPr>
        <p:spPr>
          <a:xfrm>
            <a:off x="6425952" y="3687136"/>
            <a:ext cx="1476672" cy="584775"/>
          </a:xfrm>
          <a:prstGeom prst="rect">
            <a:avLst/>
          </a:prstGeom>
          <a:noFill/>
        </p:spPr>
        <p:txBody>
          <a:bodyPr wrap="square" rtlCol="0">
            <a:spAutoFit/>
          </a:bodyPr>
          <a:lstStyle/>
          <a:p>
            <a:r>
              <a:rPr lang="cs-CZ" sz="3200" smtClean="0">
                <a:solidFill>
                  <a:schemeClr val="accent1"/>
                </a:solidFill>
              </a:rPr>
              <a:t>defend</a:t>
            </a:r>
            <a:endParaRPr lang="cs-CZ" sz="3200">
              <a:solidFill>
                <a:schemeClr val="accent1"/>
              </a:solidFill>
            </a:endParaRPr>
          </a:p>
        </p:txBody>
      </p:sp>
    </p:spTree>
    <p:extLst>
      <p:ext uri="{BB962C8B-B14F-4D97-AF65-F5344CB8AC3E}">
        <p14:creationId xmlns:p14="http://schemas.microsoft.com/office/powerpoint/2010/main" val="296106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4000" smtClean="0"/>
              <a:t>What do you think?</a:t>
            </a:r>
            <a:endParaRPr lang="cs-CZ" sz="4000"/>
          </a:p>
        </p:txBody>
      </p:sp>
      <p:sp>
        <p:nvSpPr>
          <p:cNvPr id="3" name="Zástupný symbol pro obsah 2"/>
          <p:cNvSpPr>
            <a:spLocks noGrp="1"/>
          </p:cNvSpPr>
          <p:nvPr>
            <p:ph idx="1"/>
          </p:nvPr>
        </p:nvSpPr>
        <p:spPr>
          <a:xfrm>
            <a:off x="457200" y="1484784"/>
            <a:ext cx="8229600" cy="5040560"/>
          </a:xfrm>
        </p:spPr>
        <p:txBody>
          <a:bodyPr>
            <a:normAutofit fontScale="92500" lnSpcReduction="20000"/>
          </a:bodyPr>
          <a:lstStyle/>
          <a:p>
            <a:pPr marL="0" indent="0">
              <a:buNone/>
            </a:pPr>
            <a:r>
              <a:rPr lang="cs-CZ" altLang="en-US" sz="3900" b="1" smtClean="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rPr>
              <a:t>Write down your opinion about death penalty in three or four sentences. </a:t>
            </a:r>
            <a:br>
              <a:rPr lang="cs-CZ" altLang="en-US" sz="3900" b="1" smtClean="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rPr>
            </a:br>
            <a:r>
              <a:rPr lang="cs-CZ" altLang="en-US" sz="3900" b="1" smtClean="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rPr>
              <a:t>Use the phrases:</a:t>
            </a:r>
            <a:br>
              <a:rPr lang="cs-CZ" altLang="en-US" sz="3900" b="1" smtClean="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rPr>
            </a:br>
            <a:r>
              <a:rPr lang="cs-CZ" altLang="en-US" sz="3900" b="1" smtClean="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rPr>
              <a:t/>
            </a:r>
            <a:br>
              <a:rPr lang="cs-CZ" altLang="en-US" sz="3900" b="1" smtClean="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rPr>
            </a:br>
            <a:r>
              <a:rPr lang="cs-CZ" altLang="en-US" sz="3600" b="1" smtClean="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rPr>
              <a:t>	</a:t>
            </a:r>
            <a:r>
              <a:rPr lang="cs-CZ" altLang="en-US" sz="3500" smtClean="0">
                <a:ln w="11430"/>
                <a:latin typeface="+mj-lt"/>
                <a:ea typeface="+mj-ea"/>
                <a:cs typeface="+mj-cs"/>
              </a:rPr>
              <a:t>I believe (that) … because …</a:t>
            </a:r>
          </a:p>
          <a:p>
            <a:pPr marL="0" indent="0">
              <a:buNone/>
            </a:pPr>
            <a:r>
              <a:rPr lang="cs-CZ" altLang="en-US" sz="350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latin typeface="+mj-lt"/>
                <a:ea typeface="+mj-ea"/>
                <a:cs typeface="+mj-cs"/>
              </a:rPr>
              <a:t>	</a:t>
            </a:r>
            <a:r>
              <a:rPr lang="cs-CZ" altLang="en-US" sz="3500">
                <a:ln w="11430"/>
              </a:rPr>
              <a:t>I </a:t>
            </a:r>
            <a:r>
              <a:rPr lang="cs-CZ" altLang="en-US" sz="3500" smtClean="0">
                <a:ln w="11430"/>
              </a:rPr>
              <a:t>don´t believe </a:t>
            </a:r>
            <a:r>
              <a:rPr lang="cs-CZ" altLang="en-US" sz="3500">
                <a:ln w="11430"/>
              </a:rPr>
              <a:t>(that</a:t>
            </a:r>
            <a:r>
              <a:rPr lang="cs-CZ" altLang="en-US" sz="3500" smtClean="0">
                <a:ln w="11430"/>
              </a:rPr>
              <a:t>) </a:t>
            </a:r>
            <a:r>
              <a:rPr lang="cs-CZ" altLang="en-US" sz="3500">
                <a:ln w="11430"/>
              </a:rPr>
              <a:t>… </a:t>
            </a:r>
            <a:r>
              <a:rPr lang="cs-CZ" altLang="en-US" sz="3500" smtClean="0">
                <a:ln w="11430"/>
              </a:rPr>
              <a:t>because …</a:t>
            </a:r>
            <a:endParaRPr lang="cs-CZ" altLang="en-US" sz="350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ndParaRPr>
          </a:p>
          <a:p>
            <a:pPr marL="0" indent="0">
              <a:buNone/>
            </a:pPr>
            <a:r>
              <a:rPr lang="cs-CZ" altLang="en-US" sz="3500" smtClean="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latin typeface="+mj-lt"/>
                <a:ea typeface="+mj-ea"/>
                <a:cs typeface="+mj-cs"/>
              </a:rPr>
              <a:t>	</a:t>
            </a:r>
            <a:r>
              <a:rPr lang="cs-CZ" altLang="en-US" sz="3500">
                <a:ln w="11430"/>
              </a:rPr>
              <a:t>I </a:t>
            </a:r>
            <a:r>
              <a:rPr lang="cs-CZ" altLang="en-US" sz="3500" smtClean="0">
                <a:ln w="11430"/>
              </a:rPr>
              <a:t>agree </a:t>
            </a:r>
            <a:r>
              <a:rPr lang="cs-CZ" altLang="en-US" sz="3500">
                <a:ln w="11430"/>
              </a:rPr>
              <a:t>that </a:t>
            </a:r>
            <a:r>
              <a:rPr lang="cs-CZ" altLang="en-US" sz="3500" smtClean="0">
                <a:ln w="11430"/>
              </a:rPr>
              <a:t>… </a:t>
            </a:r>
            <a:r>
              <a:rPr lang="cs-CZ" altLang="en-US" sz="3500">
                <a:ln w="11430"/>
              </a:rPr>
              <a:t>because</a:t>
            </a:r>
            <a:endParaRPr lang="cs-CZ" altLang="en-US" sz="3500" smtClean="0">
              <a:ln w="11430"/>
            </a:endParaRPr>
          </a:p>
          <a:p>
            <a:pPr marL="0" indent="0">
              <a:buNone/>
            </a:pPr>
            <a:r>
              <a:rPr lang="cs-CZ" altLang="en-US" sz="350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latin typeface="+mj-lt"/>
                <a:ea typeface="+mj-ea"/>
                <a:cs typeface="+mj-cs"/>
              </a:rPr>
              <a:t>	</a:t>
            </a:r>
            <a:r>
              <a:rPr lang="cs-CZ" altLang="en-US" sz="3500" smtClean="0">
                <a:ln w="11430"/>
              </a:rPr>
              <a:t>I </a:t>
            </a:r>
            <a:r>
              <a:rPr lang="cs-CZ" altLang="en-US" sz="3500">
                <a:ln w="11430"/>
              </a:rPr>
              <a:t>don´t </a:t>
            </a:r>
            <a:r>
              <a:rPr lang="cs-CZ" altLang="en-US" sz="3500" smtClean="0">
                <a:ln w="11430"/>
              </a:rPr>
              <a:t>agree</a:t>
            </a:r>
            <a:r>
              <a:rPr lang="cs-CZ" altLang="en-US" sz="3500">
                <a:ln w="11430"/>
              </a:rPr>
              <a:t> </a:t>
            </a:r>
            <a:r>
              <a:rPr lang="cs-CZ" altLang="en-US" sz="3500" smtClean="0">
                <a:ln w="11430"/>
              </a:rPr>
              <a:t>that … because …</a:t>
            </a:r>
          </a:p>
          <a:p>
            <a:pPr marL="0" indent="0">
              <a:buNone/>
            </a:pPr>
            <a:r>
              <a:rPr lang="cs-CZ" altLang="en-US" sz="350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latin typeface="+mj-lt"/>
                <a:ea typeface="+mj-ea"/>
                <a:cs typeface="+mj-cs"/>
              </a:rPr>
              <a:t>	</a:t>
            </a:r>
            <a:r>
              <a:rPr lang="cs-CZ" altLang="en-US" sz="3500" smtClean="0">
                <a:ln w="11430"/>
                <a:latin typeface="+mj-lt"/>
                <a:ea typeface="+mj-ea"/>
                <a:cs typeface="+mj-cs"/>
              </a:rPr>
              <a:t>Most people …</a:t>
            </a:r>
          </a:p>
          <a:p>
            <a:pPr marL="0" indent="0">
              <a:buNone/>
            </a:pPr>
            <a:r>
              <a:rPr lang="cs-CZ" altLang="en-US" sz="3500">
                <a:ln w="11430"/>
                <a:latin typeface="+mj-lt"/>
                <a:ea typeface="+mj-ea"/>
                <a:cs typeface="+mj-cs"/>
              </a:rPr>
              <a:t>	</a:t>
            </a:r>
            <a:r>
              <a:rPr lang="cs-CZ" altLang="en-US" sz="3500" smtClean="0">
                <a:ln w="11430"/>
                <a:latin typeface="+mj-lt"/>
                <a:ea typeface="+mj-ea"/>
                <a:cs typeface="+mj-cs"/>
              </a:rPr>
              <a:t>Sometimes …</a:t>
            </a:r>
            <a:endParaRPr lang="cs-CZ" altLang="en-US" sz="3500" dirty="0">
              <a:ln w="11430"/>
              <a:latin typeface="+mj-lt"/>
              <a:ea typeface="+mj-ea"/>
              <a:cs typeface="+mj-cs"/>
            </a:endParaRPr>
          </a:p>
        </p:txBody>
      </p:sp>
    </p:spTree>
    <p:extLst>
      <p:ext uri="{BB962C8B-B14F-4D97-AF65-F5344CB8AC3E}">
        <p14:creationId xmlns:p14="http://schemas.microsoft.com/office/powerpoint/2010/main" val="29964360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Metodický list:</a:t>
            </a:r>
            <a:endParaRPr lang="cs-CZ" dirty="0"/>
          </a:p>
        </p:txBody>
      </p:sp>
      <p:sp>
        <p:nvSpPr>
          <p:cNvPr id="3" name="Zástupný symbol pro obsah 2"/>
          <p:cNvSpPr>
            <a:spLocks noGrp="1"/>
          </p:cNvSpPr>
          <p:nvPr>
            <p:ph idx="1"/>
          </p:nvPr>
        </p:nvSpPr>
        <p:spPr/>
        <p:txBody>
          <a:bodyPr>
            <a:normAutofit fontScale="92500" lnSpcReduction="20000"/>
          </a:bodyPr>
          <a:lstStyle/>
          <a:p>
            <a:r>
              <a:rPr lang="cs-CZ" dirty="0" smtClean="0"/>
              <a:t>Čtení s porozuměním. Žák čte a překládá text. Neznámá slova vyhledá ve slovníku. (2-3)</a:t>
            </a:r>
          </a:p>
          <a:p>
            <a:r>
              <a:rPr lang="cs-CZ" dirty="0" smtClean="0"/>
              <a:t>Zpětná vazba – žák čte věty a rozhoduje, zdali je věta správná dle textu, či nepravdivá.(4)</a:t>
            </a:r>
          </a:p>
          <a:p>
            <a:r>
              <a:rPr lang="cs-CZ" dirty="0" smtClean="0"/>
              <a:t>U nepravdivých vět žák vytvoří novou, správnou větu.(5)</a:t>
            </a:r>
          </a:p>
          <a:p>
            <a:r>
              <a:rPr lang="cs-CZ" dirty="0" smtClean="0"/>
              <a:t>Žák vyhledává výrazy v textu a přiřazuje je k zadaným větám.(6)</a:t>
            </a:r>
          </a:p>
          <a:p>
            <a:r>
              <a:rPr lang="cs-CZ" dirty="0" smtClean="0"/>
              <a:t>Tvoření vlastních myšlenek – žák tvoří vlastní úsudek nad obsahem textu. Drží se větné struktury.(7) </a:t>
            </a:r>
            <a:endParaRPr lang="cs-CZ" dirty="0"/>
          </a:p>
        </p:txBody>
      </p:sp>
    </p:spTree>
    <p:extLst>
      <p:ext uri="{BB962C8B-B14F-4D97-AF65-F5344CB8AC3E}">
        <p14:creationId xmlns:p14="http://schemas.microsoft.com/office/powerpoint/2010/main" val="466661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4000" smtClean="0"/>
              <a:t>Zdroje:</a:t>
            </a:r>
            <a:endParaRPr lang="cs-CZ" sz="4000"/>
          </a:p>
        </p:txBody>
      </p:sp>
      <p:sp>
        <p:nvSpPr>
          <p:cNvPr id="3" name="Zástupný symbol pro obsah 2"/>
          <p:cNvSpPr>
            <a:spLocks noGrp="1"/>
          </p:cNvSpPr>
          <p:nvPr>
            <p:ph idx="1"/>
          </p:nvPr>
        </p:nvSpPr>
        <p:spPr/>
        <p:txBody>
          <a:bodyPr/>
          <a:lstStyle/>
          <a:p>
            <a:r>
              <a:rPr lang="cs-CZ"/>
              <a:t>a</a:t>
            </a:r>
            <a:r>
              <a:rPr lang="cs-CZ" smtClean="0"/>
              <a:t>utor</a:t>
            </a:r>
          </a:p>
          <a:p>
            <a:r>
              <a:rPr lang="cs-CZ"/>
              <a:t>a</a:t>
            </a:r>
            <a:r>
              <a:rPr lang="cs-CZ" smtClean="0"/>
              <a:t>rchiv autora</a:t>
            </a:r>
            <a:endParaRPr lang="cs-CZ"/>
          </a:p>
        </p:txBody>
      </p:sp>
    </p:spTree>
    <p:extLst>
      <p:ext uri="{BB962C8B-B14F-4D97-AF65-F5344CB8AC3E}">
        <p14:creationId xmlns:p14="http://schemas.microsoft.com/office/powerpoint/2010/main" val="682653731"/>
      </p:ext>
    </p:extLst>
  </p:cSld>
  <p:clrMapOvr>
    <a:masterClrMapping/>
  </p:clrMapOvr>
  <p:timing>
    <p:tnLst>
      <p:par>
        <p:cTn id="1" dur="indefinite" restart="never" nodeType="tmRoot"/>
      </p:par>
    </p:tnLst>
  </p:timing>
</p:sld>
</file>

<file path=ppt/theme/theme1.xml><?xml version="1.0" encoding="utf-8"?>
<a:theme xmlns:a="http://schemas.openxmlformats.org/drawingml/2006/main" name="Welcome">
  <a:themeElements>
    <a:clrScheme name="Welcome">
      <a:dk1>
        <a:sysClr val="windowText" lastClr="000000"/>
      </a:dk1>
      <a:lt1>
        <a:sysClr val="window" lastClr="FFFFFF"/>
      </a:lt1>
      <a:dk2>
        <a:srgbClr val="00272B"/>
      </a:dk2>
      <a:lt2>
        <a:srgbClr val="F7F7FF"/>
      </a:lt2>
      <a:accent1>
        <a:srgbClr val="006AED"/>
      </a:accent1>
      <a:accent2>
        <a:srgbClr val="0087BF"/>
      </a:accent2>
      <a:accent3>
        <a:srgbClr val="5D974B"/>
      </a:accent3>
      <a:accent4>
        <a:srgbClr val="9DBB3F"/>
      </a:accent4>
      <a:accent5>
        <a:srgbClr val="C77CC7"/>
      </a:accent5>
      <a:accent6>
        <a:srgbClr val="996699"/>
      </a:accent6>
      <a:hlink>
        <a:srgbClr val="E78707"/>
      </a:hlink>
      <a:folHlink>
        <a:srgbClr val="C618BA"/>
      </a:folHlink>
    </a:clrScheme>
    <a:fontScheme name="Vlastní 1">
      <a:majorFont>
        <a:latin typeface="Times New Roman"/>
        <a:ea typeface=""/>
        <a:cs typeface=""/>
      </a:majorFont>
      <a:minorFont>
        <a:latin typeface="Times New Roman"/>
        <a:ea typeface=""/>
        <a:cs typeface=""/>
      </a:minorFont>
    </a:fontScheme>
    <a:fmtScheme name="Welcome">
      <a:fillStyleLst>
        <a:solidFill>
          <a:schemeClr val="phClr">
            <a:tint val="100000"/>
            <a:shade val="100000"/>
            <a:hueMod val="100000"/>
            <a:satMod val="150000"/>
          </a:schemeClr>
        </a:solidFill>
        <a:gradFill rotWithShape="1">
          <a:gsLst>
            <a:gs pos="0">
              <a:schemeClr val="phClr">
                <a:tint val="10000"/>
                <a:shade val="100000"/>
                <a:hueMod val="100000"/>
                <a:satMod val="1000000"/>
              </a:schemeClr>
            </a:gs>
            <a:gs pos="100000">
              <a:schemeClr val="phClr">
                <a:tint val="100000"/>
                <a:shade val="100000"/>
                <a:hueMod val="100000"/>
                <a:satMod val="300000"/>
              </a:schemeClr>
            </a:gs>
          </a:gsLst>
          <a:lin ang="16200000" scaled="1"/>
        </a:gradFill>
        <a:gradFill flip="none" rotWithShape="1">
          <a:gsLst>
            <a:gs pos="0">
              <a:schemeClr val="phClr">
                <a:tint val="70000"/>
              </a:schemeClr>
            </a:gs>
            <a:gs pos="30000">
              <a:schemeClr val="phClr">
                <a:tint val="90000"/>
              </a:schemeClr>
            </a:gs>
            <a:gs pos="88000">
              <a:schemeClr val="phClr">
                <a:shade val="30000"/>
              </a:schemeClr>
            </a:gs>
            <a:gs pos="100000">
              <a:schemeClr val="phClr">
                <a:shade val="20000"/>
              </a:schemeClr>
            </a:gs>
          </a:gsLst>
          <a:lin ang="5400000" scaled="1"/>
          <a:tileRect/>
        </a:gra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outerShdw blurRad="39000" dist="25400" dir="5400000">
              <a:srgbClr val="000000">
                <a:alpha val="40000"/>
              </a:srgbClr>
            </a:outerShdw>
          </a:effectLst>
        </a:effectStyle>
        <a:effectStyle>
          <a:effectLst>
            <a:outerShdw blurRad="39000" dist="25400" dir="5400000">
              <a:srgbClr val="000000">
                <a:alpha val="30000"/>
              </a:srgbClr>
            </a:outerShdw>
          </a:effectLst>
          <a:scene3d>
            <a:camera prst="orthographicFront" fov="0">
              <a:rot lat="0" lon="0" rev="0"/>
            </a:camera>
            <a:lightRig rig="contrasting" dir="t">
              <a:rot lat="0" lon="0" rev="16500000"/>
            </a:lightRig>
          </a:scene3d>
          <a:sp3d prstMaterial="powder">
            <a:bevelT w="152400"/>
            <a:contourClr>
              <a:schemeClr val="phClr"/>
            </a:contourClr>
          </a:sp3d>
        </a:effectStyle>
      </a:effectStyleLst>
      <a:bgFillStyleLst>
        <a:solidFill>
          <a:schemeClr val="phClr">
            <a:tint val="100000"/>
            <a:shade val="100000"/>
            <a:hueMod val="100000"/>
            <a:satMod val="100000"/>
          </a:schemeClr>
        </a:solidFill>
        <a:gradFill rotWithShape="1">
          <a:gsLst>
            <a:gs pos="0">
              <a:schemeClr val="phClr">
                <a:tint val="100000"/>
                <a:shade val="30000"/>
                <a:hueMod val="100000"/>
              </a:schemeClr>
            </a:gs>
            <a:gs pos="20000">
              <a:schemeClr val="phClr">
                <a:tint val="100000"/>
                <a:shade val="100000"/>
                <a:hueMod val="100000"/>
              </a:schemeClr>
            </a:gs>
            <a:gs pos="100000">
              <a:schemeClr val="phClr">
                <a:tint val="90000"/>
                <a:shade val="100000"/>
                <a:hueMod val="100000"/>
                <a:satMod val="1600000"/>
              </a:schemeClr>
            </a:gs>
          </a:gsLst>
          <a:lin ang="16200000" scaled="1"/>
        </a:gradFill>
        <a:gradFill rotWithShape="1">
          <a:gsLst>
            <a:gs pos="0">
              <a:schemeClr val="phClr">
                <a:tint val="100000"/>
                <a:shade val="30000"/>
                <a:hueMod val="100000"/>
                <a:satMod val="1600000"/>
              </a:schemeClr>
            </a:gs>
            <a:gs pos="20000">
              <a:schemeClr val="phClr">
                <a:tint val="100000"/>
                <a:shade val="100000"/>
                <a:hueMod val="100000"/>
                <a:satMod val="500000"/>
              </a:schemeClr>
            </a:gs>
            <a:gs pos="100000">
              <a:schemeClr val="phClr">
                <a:tint val="90000"/>
                <a:shade val="100000"/>
                <a:hueMod val="100000"/>
                <a:satMod val="1600000"/>
              </a:schemeClr>
            </a:gs>
          </a:gsLst>
          <a:lin ang="16200000" scaled="1"/>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Motiv přivítání</Template>
  <TotalTime>105</TotalTime>
  <Words>350</Words>
  <Application>Microsoft Office PowerPoint</Application>
  <PresentationFormat>Předvádění na obrazovce (4:3)</PresentationFormat>
  <Paragraphs>58</Paragraphs>
  <Slides>9</Slides>
  <Notes>0</Notes>
  <HiddenSlides>0</HiddenSlides>
  <MMClips>0</MMClips>
  <ScaleCrop>false</ScaleCrop>
  <HeadingPairs>
    <vt:vector size="4" baseType="variant">
      <vt:variant>
        <vt:lpstr>Motiv</vt:lpstr>
      </vt:variant>
      <vt:variant>
        <vt:i4>1</vt:i4>
      </vt:variant>
      <vt:variant>
        <vt:lpstr>Nadpisy snímků</vt:lpstr>
      </vt:variant>
      <vt:variant>
        <vt:i4>9</vt:i4>
      </vt:variant>
    </vt:vector>
  </HeadingPairs>
  <TitlesOfParts>
    <vt:vector size="10" baseType="lpstr">
      <vt:lpstr>Welcome</vt:lpstr>
      <vt:lpstr>Prezentace aplikace PowerPoint</vt:lpstr>
      <vt:lpstr>Prezentace aplikace PowerPoint</vt:lpstr>
      <vt:lpstr>Prezentace aplikace PowerPoint</vt:lpstr>
      <vt:lpstr>Right , wrong  or not in the story ?</vt:lpstr>
      <vt:lpstr>Corrected sentences:</vt:lpstr>
      <vt:lpstr>Find the expressions in the text:</vt:lpstr>
      <vt:lpstr>What do you think?</vt:lpstr>
      <vt:lpstr>Metodický list:</vt:lpstr>
      <vt:lpstr>Zdroje:</vt:lpstr>
    </vt:vector>
  </TitlesOfParts>
  <Company>Základní škola 28.října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ZŠ</dc:creator>
  <cp:lastModifiedBy>Zeměpis</cp:lastModifiedBy>
  <cp:revision>16</cp:revision>
  <dcterms:created xsi:type="dcterms:W3CDTF">2012-02-11T14:06:24Z</dcterms:created>
  <dcterms:modified xsi:type="dcterms:W3CDTF">2012-06-24T09:46:58Z</dcterms:modified>
</cp:coreProperties>
</file>