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4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82440-8DB5-4882-9E74-231D7BA86298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6888282-AEAC-4B66-8FD7-344F16C5660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A9_56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Tenses Revision II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74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Bourke, K.: Matrix Tests, OUP, 2001</a:t>
            </a:r>
          </a:p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7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word(s):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Do you like / Are you liking this place?</a:t>
            </a:r>
          </a:p>
          <a:p>
            <a:r>
              <a:rPr lang="cs-CZ" smtClean="0"/>
              <a:t>I go / am going skating. Do you want / Are you wanting to join me?</a:t>
            </a:r>
          </a:p>
          <a:p>
            <a:r>
              <a:rPr lang="cs-CZ" smtClean="0"/>
              <a:t>If you feel really sick, I call / will call a doctor.</a:t>
            </a:r>
          </a:p>
          <a:p>
            <a:r>
              <a:rPr lang="cs-CZ" smtClean="0"/>
              <a:t>In June I will be / am being 17 years old.</a:t>
            </a:r>
          </a:p>
          <a:p>
            <a:r>
              <a:rPr lang="cs-CZ" smtClean="0"/>
              <a:t>If it will be / is rainy, we stay / will stay at home.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81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word(s):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Do you like </a:t>
            </a:r>
            <a:r>
              <a:rPr lang="cs-CZ" smtClean="0"/>
              <a:t>/ </a:t>
            </a:r>
            <a:r>
              <a:rPr lang="cs-CZ" strike="sngStrike" smtClean="0"/>
              <a:t>Are you liking </a:t>
            </a:r>
            <a:r>
              <a:rPr lang="cs-CZ" smtClean="0"/>
              <a:t>this place?</a:t>
            </a:r>
          </a:p>
          <a:p>
            <a:r>
              <a:rPr lang="cs-CZ" smtClean="0"/>
              <a:t>I </a:t>
            </a:r>
            <a:r>
              <a:rPr lang="cs-CZ" strike="sngStrike" smtClean="0"/>
              <a:t>go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am going </a:t>
            </a:r>
            <a:r>
              <a:rPr lang="cs-CZ" smtClean="0"/>
              <a:t>skating. </a:t>
            </a:r>
            <a:r>
              <a:rPr lang="cs-CZ" smtClean="0">
                <a:solidFill>
                  <a:schemeClr val="accent1"/>
                </a:solidFill>
              </a:rPr>
              <a:t>Do you want </a:t>
            </a:r>
            <a:r>
              <a:rPr lang="cs-CZ" smtClean="0"/>
              <a:t>/ </a:t>
            </a:r>
            <a:r>
              <a:rPr lang="cs-CZ" strike="sngStrike" smtClean="0"/>
              <a:t>Are you wanting </a:t>
            </a:r>
            <a:r>
              <a:rPr lang="cs-CZ" smtClean="0"/>
              <a:t>to join me?</a:t>
            </a:r>
          </a:p>
          <a:p>
            <a:r>
              <a:rPr lang="cs-CZ" smtClean="0"/>
              <a:t>If you feel really sick, I </a:t>
            </a:r>
            <a:r>
              <a:rPr lang="cs-CZ" strike="sngStrike" smtClean="0"/>
              <a:t>call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will call </a:t>
            </a:r>
            <a:r>
              <a:rPr lang="cs-CZ" smtClean="0"/>
              <a:t>a doctor.</a:t>
            </a:r>
          </a:p>
          <a:p>
            <a:r>
              <a:rPr lang="cs-CZ" smtClean="0"/>
              <a:t>In June I </a:t>
            </a:r>
            <a:r>
              <a:rPr lang="cs-CZ" smtClean="0">
                <a:solidFill>
                  <a:schemeClr val="accent1"/>
                </a:solidFill>
              </a:rPr>
              <a:t>will be </a:t>
            </a:r>
            <a:r>
              <a:rPr lang="cs-CZ" smtClean="0"/>
              <a:t>/ </a:t>
            </a:r>
            <a:r>
              <a:rPr lang="cs-CZ" strike="sngStrike" smtClean="0"/>
              <a:t>am being </a:t>
            </a:r>
            <a:r>
              <a:rPr lang="cs-CZ" smtClean="0"/>
              <a:t>17 years old.</a:t>
            </a:r>
          </a:p>
          <a:p>
            <a:r>
              <a:rPr lang="cs-CZ" smtClean="0"/>
              <a:t>If it </a:t>
            </a:r>
            <a:r>
              <a:rPr lang="cs-CZ" strike="sngStrike" smtClean="0"/>
              <a:t>will be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rainy, we </a:t>
            </a:r>
            <a:r>
              <a:rPr lang="cs-CZ" strike="sngStrike" smtClean="0"/>
              <a:t>stay </a:t>
            </a:r>
            <a:r>
              <a:rPr lang="cs-CZ" smtClean="0"/>
              <a:t>/ </a:t>
            </a:r>
            <a:r>
              <a:rPr lang="cs-CZ">
                <a:solidFill>
                  <a:schemeClr val="accent1"/>
                </a:solidFill>
              </a:rPr>
              <a:t>will stay </a:t>
            </a:r>
            <a:r>
              <a:rPr lang="cs-CZ" smtClean="0"/>
              <a:t>at home.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306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active or passive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The film Amadeus ___ in 1984. (make)</a:t>
            </a:r>
          </a:p>
          <a:p>
            <a:r>
              <a:rPr lang="cs-CZ" smtClean="0"/>
              <a:t>Many people in different countries ___ it. (see)</a:t>
            </a:r>
          </a:p>
          <a:p>
            <a:r>
              <a:rPr lang="cs-CZ" smtClean="0"/>
              <a:t>It ___ by Miloš Forman. (direct)</a:t>
            </a:r>
          </a:p>
          <a:p>
            <a:r>
              <a:rPr lang="cs-CZ" smtClean="0"/>
              <a:t>Tom Hulce ___ in the film. (star)</a:t>
            </a:r>
          </a:p>
          <a:p>
            <a:r>
              <a:rPr lang="cs-CZ" smtClean="0"/>
              <a:t>The costumes ___ by Theodor Pištěk. (create)</a:t>
            </a:r>
          </a:p>
          <a:p>
            <a:r>
              <a:rPr lang="cs-CZ" smtClean="0"/>
              <a:t>The film ___ many awards. (win)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9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active or passive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cs-CZ" smtClean="0"/>
              <a:t>The film Amadeus </a:t>
            </a:r>
            <a:r>
              <a:rPr lang="cs-CZ" smtClean="0">
                <a:solidFill>
                  <a:schemeClr val="accent1"/>
                </a:solidFill>
              </a:rPr>
              <a:t>was made</a:t>
            </a:r>
            <a:r>
              <a:rPr lang="cs-CZ" smtClean="0"/>
              <a:t> in 1984. </a:t>
            </a:r>
          </a:p>
          <a:p>
            <a:r>
              <a:rPr lang="cs-CZ" smtClean="0"/>
              <a:t>Many people in different countries </a:t>
            </a:r>
            <a:r>
              <a:rPr lang="cs-CZ" smtClean="0">
                <a:solidFill>
                  <a:schemeClr val="accent1"/>
                </a:solidFill>
              </a:rPr>
              <a:t>have seen</a:t>
            </a:r>
            <a:r>
              <a:rPr lang="cs-CZ" smtClean="0"/>
              <a:t> it. </a:t>
            </a:r>
          </a:p>
          <a:p>
            <a:r>
              <a:rPr lang="cs-CZ" smtClean="0"/>
              <a:t>It </a:t>
            </a:r>
            <a:r>
              <a:rPr lang="cs-CZ" smtClean="0">
                <a:solidFill>
                  <a:schemeClr val="accent1"/>
                </a:solidFill>
              </a:rPr>
              <a:t>was directed</a:t>
            </a:r>
            <a:r>
              <a:rPr lang="cs-CZ" smtClean="0"/>
              <a:t> by Miloš Forman.</a:t>
            </a:r>
          </a:p>
          <a:p>
            <a:r>
              <a:rPr lang="cs-CZ" smtClean="0"/>
              <a:t>Tom Hulce </a:t>
            </a:r>
            <a:r>
              <a:rPr lang="cs-CZ" smtClean="0">
                <a:solidFill>
                  <a:schemeClr val="accent1"/>
                </a:solidFill>
              </a:rPr>
              <a:t>starred </a:t>
            </a:r>
            <a:r>
              <a:rPr lang="cs-CZ" smtClean="0"/>
              <a:t>in the film.</a:t>
            </a:r>
          </a:p>
          <a:p>
            <a:r>
              <a:rPr lang="cs-CZ" smtClean="0"/>
              <a:t>The costumes </a:t>
            </a:r>
            <a:r>
              <a:rPr lang="cs-CZ" smtClean="0">
                <a:solidFill>
                  <a:schemeClr val="accent1"/>
                </a:solidFill>
              </a:rPr>
              <a:t>were created</a:t>
            </a:r>
            <a:r>
              <a:rPr lang="cs-CZ" smtClean="0"/>
              <a:t> by Theodor Pištěk. </a:t>
            </a:r>
          </a:p>
          <a:p>
            <a:r>
              <a:rPr lang="cs-CZ" smtClean="0"/>
              <a:t>The film </a:t>
            </a:r>
            <a:r>
              <a:rPr lang="cs-CZ" smtClean="0">
                <a:solidFill>
                  <a:schemeClr val="accent1"/>
                </a:solidFill>
              </a:rPr>
              <a:t>has won</a:t>
            </a:r>
            <a:r>
              <a:rPr lang="cs-CZ" smtClean="0"/>
              <a:t> many awards.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619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Complete with modal verbs: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/>
          <a:lstStyle/>
          <a:p>
            <a:r>
              <a:rPr lang="cs-CZ" smtClean="0"/>
              <a:t>Paul can´t go to the disco tonight. He ___ finish his Geography project. </a:t>
            </a:r>
          </a:p>
          <a:p>
            <a:r>
              <a:rPr lang="cs-CZ" smtClean="0"/>
              <a:t>Tomorrow is Saturday so we ___ go to work.</a:t>
            </a:r>
          </a:p>
          <a:p>
            <a:r>
              <a:rPr lang="cs-CZ" smtClean="0"/>
              <a:t>___ you ___ use a computer at work?</a:t>
            </a:r>
          </a:p>
          <a:p>
            <a:r>
              <a:rPr lang="cs-CZ" smtClean="0"/>
              <a:t>I want to be slimmer. I ___ take some exercise. </a:t>
            </a:r>
          </a:p>
          <a:p>
            <a:r>
              <a:rPr lang="cs-CZ" smtClean="0"/>
              <a:t>___ you pass me salt, please?</a:t>
            </a:r>
          </a:p>
          <a:p>
            <a:r>
              <a:rPr lang="cs-CZ" smtClean="0"/>
              <a:t>We ___ go to the football match yesterday, we were ill.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030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Complete with </a:t>
            </a:r>
            <a:r>
              <a:rPr lang="cs-CZ" sz="4000" smtClean="0"/>
              <a:t>suitable modal </a:t>
            </a:r>
            <a:r>
              <a:rPr lang="cs-CZ" sz="4000"/>
              <a:t>verbs: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Paul can´t go to the disco tonight. He </a:t>
            </a:r>
            <a:r>
              <a:rPr lang="cs-CZ" smtClean="0">
                <a:solidFill>
                  <a:schemeClr val="accent1"/>
                </a:solidFill>
              </a:rPr>
              <a:t>has to </a:t>
            </a:r>
            <a:r>
              <a:rPr lang="cs-CZ" smtClean="0"/>
              <a:t>finish his Geography project. </a:t>
            </a:r>
          </a:p>
          <a:p>
            <a:r>
              <a:rPr lang="cs-CZ" smtClean="0"/>
              <a:t>Tomorrow is Saturday so we </a:t>
            </a:r>
            <a:r>
              <a:rPr lang="cs-CZ" smtClean="0">
                <a:solidFill>
                  <a:schemeClr val="accent1"/>
                </a:solidFill>
              </a:rPr>
              <a:t>don´t have to </a:t>
            </a:r>
            <a:r>
              <a:rPr lang="cs-CZ" smtClean="0"/>
              <a:t>go to work.</a:t>
            </a:r>
          </a:p>
          <a:p>
            <a:r>
              <a:rPr lang="cs-CZ" smtClean="0">
                <a:solidFill>
                  <a:schemeClr val="accent1"/>
                </a:solidFill>
              </a:rPr>
              <a:t>Do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have to</a:t>
            </a:r>
            <a:r>
              <a:rPr lang="cs-CZ" smtClean="0"/>
              <a:t> use a computer at work?</a:t>
            </a:r>
          </a:p>
          <a:p>
            <a:r>
              <a:rPr lang="cs-CZ" smtClean="0"/>
              <a:t>I want to be slimmer. I </a:t>
            </a:r>
            <a:r>
              <a:rPr lang="cs-CZ" smtClean="0">
                <a:solidFill>
                  <a:schemeClr val="accent1"/>
                </a:solidFill>
              </a:rPr>
              <a:t>must / have to</a:t>
            </a:r>
            <a:r>
              <a:rPr lang="cs-CZ" smtClean="0"/>
              <a:t> take some exercise. </a:t>
            </a:r>
          </a:p>
          <a:p>
            <a:r>
              <a:rPr lang="cs-CZ" smtClean="0">
                <a:solidFill>
                  <a:schemeClr val="accent1"/>
                </a:solidFill>
              </a:rPr>
              <a:t>Could</a:t>
            </a:r>
            <a:r>
              <a:rPr lang="cs-CZ" smtClean="0"/>
              <a:t> you pass me salt, please?</a:t>
            </a:r>
          </a:p>
          <a:p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couldn´t</a:t>
            </a:r>
            <a:r>
              <a:rPr lang="cs-CZ" smtClean="0"/>
              <a:t> go to the football match yesterday, we were ill.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559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9009698" cy="540486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have to = must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has only one meaning.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use present continuous to express future.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can´t use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in if-clauses.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Can = 	be allowed to (moci, smět)</a:t>
            </a:r>
            <a:b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		be able to (umět, být schopen).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322697" y="31818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322697" y="259703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322697" y="204286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322697" y="145809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406543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50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Opakování slovesných tvarů.</a:t>
            </a:r>
          </a:p>
          <a:p>
            <a:r>
              <a:rPr lang="cs-CZ" dirty="0" smtClean="0"/>
              <a:t>Podmínkové věty – žák vybere správný slovesný tvar. Ověří správnost.(2-3)</a:t>
            </a:r>
          </a:p>
          <a:p>
            <a:r>
              <a:rPr lang="cs-CZ" dirty="0" smtClean="0"/>
              <a:t>Pasivum – žák doplní věty do </a:t>
            </a:r>
            <a:r>
              <a:rPr lang="cs-CZ" dirty="0" smtClean="0"/>
              <a:t>aktivní </a:t>
            </a:r>
            <a:r>
              <a:rPr lang="cs-CZ" dirty="0" smtClean="0"/>
              <a:t>nebo pasivní podoby. Ověří si správnost dle </a:t>
            </a:r>
            <a:r>
              <a:rPr lang="cs-CZ" dirty="0" err="1" smtClean="0"/>
              <a:t>slidu</a:t>
            </a:r>
            <a:r>
              <a:rPr lang="cs-CZ" dirty="0" smtClean="0"/>
              <a:t>.</a:t>
            </a:r>
            <a:br>
              <a:rPr lang="cs-CZ" dirty="0" smtClean="0"/>
            </a:br>
            <a:r>
              <a:rPr lang="cs-CZ" dirty="0" smtClean="0"/>
              <a:t>(4-5)</a:t>
            </a:r>
          </a:p>
          <a:p>
            <a:r>
              <a:rPr lang="cs-CZ" dirty="0" smtClean="0"/>
              <a:t>Způsobová slovesa – žák doplní správnou formu způsobového slovesa, ověří si správnost dle </a:t>
            </a:r>
            <a:r>
              <a:rPr lang="cs-CZ" dirty="0" err="1" smtClean="0"/>
              <a:t>slidu</a:t>
            </a:r>
            <a:r>
              <a:rPr lang="cs-CZ" dirty="0" smtClean="0"/>
              <a:t>.(6-7)</a:t>
            </a:r>
          </a:p>
          <a:p>
            <a:r>
              <a:rPr lang="cs-CZ" dirty="0"/>
              <a:t>Žák rozhodne pravdivost tvrzení, opraví chybné informace.(8</a:t>
            </a:r>
            <a:r>
              <a:rPr lang="cs-CZ" dirty="0" smtClean="0"/>
              <a:t>)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14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155</TotalTime>
  <Words>526</Words>
  <Application>Microsoft Office PowerPoint</Application>
  <PresentationFormat>Předvádění na obrazovce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Choose the correct word(s):</vt:lpstr>
      <vt:lpstr>Choose the correct word(s):</vt:lpstr>
      <vt:lpstr>Complete the active or passive form:</vt:lpstr>
      <vt:lpstr>Complete the active or passive form:</vt:lpstr>
      <vt:lpstr>Complete with modal verbs:</vt:lpstr>
      <vt:lpstr>Complete with suitable modal verbs:</vt:lpstr>
      <vt:lpstr>True or false?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OEM</cp:lastModifiedBy>
  <cp:revision>13</cp:revision>
  <dcterms:created xsi:type="dcterms:W3CDTF">2012-02-10T16:39:37Z</dcterms:created>
  <dcterms:modified xsi:type="dcterms:W3CDTF">2012-07-27T07:51:39Z</dcterms:modified>
</cp:coreProperties>
</file>