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61" r:id="rId3"/>
    <p:sldId id="256" r:id="rId4"/>
    <p:sldId id="257" r:id="rId5"/>
    <p:sldId id="258" r:id="rId6"/>
    <p:sldId id="259" r:id="rId7"/>
    <p:sldId id="263" r:id="rId8"/>
    <p:sldId id="260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F7742-4878-4658-AAB4-D4A7685ACF14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85F8D-FC22-44A0-92F9-FB68C378A09F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F7742-4878-4658-AAB4-D4A7685ACF14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85F8D-FC22-44A0-92F9-FB68C378A09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F7742-4878-4658-AAB4-D4A7685ACF14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85F8D-FC22-44A0-92F9-FB68C378A09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F7742-4878-4658-AAB4-D4A7685ACF14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85F8D-FC22-44A0-92F9-FB68C378A09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F7742-4878-4658-AAB4-D4A7685ACF14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85F8D-FC22-44A0-92F9-FB68C378A09F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F7742-4878-4658-AAB4-D4A7685ACF14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85F8D-FC22-44A0-92F9-FB68C378A09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F7742-4878-4658-AAB4-D4A7685ACF14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85F8D-FC22-44A0-92F9-FB68C378A09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F7742-4878-4658-AAB4-D4A7685ACF14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85F8D-FC22-44A0-92F9-FB68C378A09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F7742-4878-4658-AAB4-D4A7685ACF14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85F8D-FC22-44A0-92F9-FB68C378A09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F7742-4878-4658-AAB4-D4A7685ACF14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85F8D-FC22-44A0-92F9-FB68C378A09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F7742-4878-4658-AAB4-D4A7685ACF14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85F8D-FC22-44A0-92F9-FB68C378A09F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4F7742-4878-4658-AAB4-D4A7685ACF14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A4385F8D-FC22-44A0-92F9-FB68C378A09F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BAT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A9_58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</a:t>
            </a:r>
            <a:r>
              <a:rPr lang="cs-CZ" sz="1800">
                <a:solidFill>
                  <a:prstClr val="black"/>
                </a:solidFill>
              </a:rPr>
              <a:t>věty </a:t>
            </a:r>
            <a:endParaRPr lang="cs-CZ" sz="1800" smtClean="0">
              <a:solidFill>
                <a:prstClr val="black"/>
              </a:solidFill>
            </a:endParaRP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Verb Forms Revision II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9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dirty="0" err="1" smtClean="0">
                <a:solidFill>
                  <a:prstClr val="black"/>
                </a:solidFill>
              </a:rPr>
              <a:t>Autor</a:t>
            </a:r>
            <a:r>
              <a:rPr lang="en-US" sz="1200" dirty="0" smtClean="0">
                <a:solidFill>
                  <a:prstClr val="black"/>
                </a:solidFill>
              </a:rPr>
              <a:t>: Mgr. </a:t>
            </a:r>
            <a:r>
              <a:rPr lang="cs-CZ" sz="1200">
                <a:solidFill>
                  <a:prstClr val="black"/>
                </a:solidFill>
              </a:rPr>
              <a:t>J</a:t>
            </a:r>
            <a:r>
              <a:rPr lang="cs-CZ" sz="1200" smtClean="0">
                <a:solidFill>
                  <a:prstClr val="black"/>
                </a:solidFill>
              </a:rPr>
              <a:t>ana  </a:t>
            </a:r>
            <a:r>
              <a:rPr lang="cs-CZ" sz="1200" smtClean="0">
                <a:solidFill>
                  <a:prstClr val="black"/>
                </a:solidFill>
              </a:rPr>
              <a:t>Batelková, </a:t>
            </a:r>
            <a:r>
              <a:rPr lang="cs-CZ" sz="1200" smtClean="0">
                <a:solidFill>
                  <a:prstClr val="black"/>
                </a:solidFill>
              </a:rPr>
              <a:t>únor 2012</a:t>
            </a:r>
            <a:endParaRPr lang="en-US" sz="1200" dirty="0" smtClean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601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0"/>
            <a:ext cx="8784976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Linda´s project – no technology day 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1340768"/>
            <a:ext cx="8928992" cy="54006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cs-CZ" sz="2400" smtClean="0"/>
              <a:t>     Sunday was my day without technology. I woke up late – my alarm clock is electric, so I couldn´t use it. But it didn´t matter because it was Sunday. I jumped out of my bed and went to the bathroom. I really needed to wash my hair but I couldn´t use shampoo – not allowed. </a:t>
            </a:r>
            <a:br>
              <a:rPr lang="cs-CZ" sz="2400" smtClean="0"/>
            </a:br>
            <a:r>
              <a:rPr lang="cs-CZ" sz="2400" smtClean="0"/>
              <a:t>We had some eggs and lemon in the kitchen but I didn´t really know what I should do with them. I asked mum and she didn´t know either, so I just mixed an egg and some lemon juice. But it looked horrible. </a:t>
            </a:r>
            <a:br>
              <a:rPr lang="cs-CZ" sz="2400" smtClean="0"/>
            </a:br>
            <a:r>
              <a:rPr lang="cs-CZ" sz="2400" smtClean="0"/>
              <a:t>I couldn´t put that on my head. Anyway, I didn´t fancy an omelette in my hair. So I left it.</a:t>
            </a:r>
          </a:p>
          <a:p>
            <a:pPr marL="0" indent="0" algn="just">
              <a:buNone/>
            </a:pPr>
            <a:r>
              <a:rPr lang="cs-CZ" sz="2400" smtClean="0"/>
              <a:t>     Another problem was breakfast. I couldn´t make toast in the electric toaster. I couldn´t have cornflakes. What about muesli? I wasn´t sure. In the end I just had a piece of bread and some milk. Mum said that </a:t>
            </a:r>
            <a:br>
              <a:rPr lang="cs-CZ" sz="2400" smtClean="0"/>
            </a:br>
            <a:r>
              <a:rPr lang="cs-CZ" sz="2400" smtClean="0"/>
              <a:t>the milk was out of the fridge, so that wasn´t really allowed. But I was very hungry and I didn´t care. </a:t>
            </a:r>
            <a:endParaRPr lang="cs-CZ" sz="2400"/>
          </a:p>
        </p:txBody>
      </p:sp>
    </p:spTree>
    <p:extLst>
      <p:ext uri="{BB962C8B-B14F-4D97-AF65-F5344CB8AC3E}">
        <p14:creationId xmlns:p14="http://schemas.microsoft.com/office/powerpoint/2010/main" val="158012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cs-CZ" sz="4000" smtClean="0"/>
              <a:t>Rewrite the text in present tense: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107504" y="1340768"/>
            <a:ext cx="8928992" cy="54006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cs-CZ" sz="2400" smtClean="0"/>
              <a:t>     Sunday </a:t>
            </a:r>
            <a:r>
              <a:rPr lang="cs-CZ" sz="2400" smtClean="0">
                <a:solidFill>
                  <a:schemeClr val="accent1"/>
                </a:solidFill>
              </a:rPr>
              <a:t>is </a:t>
            </a:r>
            <a:r>
              <a:rPr lang="cs-CZ" sz="2400" smtClean="0"/>
              <a:t>my </a:t>
            </a:r>
            <a:r>
              <a:rPr lang="cs-CZ" sz="2400"/>
              <a:t>day without technology. I </a:t>
            </a:r>
            <a:r>
              <a:rPr lang="cs-CZ" sz="2400" smtClean="0">
                <a:solidFill>
                  <a:schemeClr val="accent1"/>
                </a:solidFill>
              </a:rPr>
              <a:t>wake </a:t>
            </a:r>
            <a:r>
              <a:rPr lang="cs-CZ" sz="2400" smtClean="0"/>
              <a:t>up </a:t>
            </a:r>
            <a:r>
              <a:rPr lang="cs-CZ" sz="2400"/>
              <a:t>late – my alarm clock is electric, so I </a:t>
            </a:r>
            <a:r>
              <a:rPr lang="cs-CZ" sz="2400" smtClean="0">
                <a:solidFill>
                  <a:schemeClr val="accent1"/>
                </a:solidFill>
              </a:rPr>
              <a:t>can´t </a:t>
            </a:r>
            <a:r>
              <a:rPr lang="cs-CZ" sz="2400" smtClean="0"/>
              <a:t>use </a:t>
            </a:r>
            <a:r>
              <a:rPr lang="cs-CZ" sz="2400"/>
              <a:t>it. But it </a:t>
            </a:r>
            <a:r>
              <a:rPr lang="cs-CZ" sz="2400" smtClean="0">
                <a:solidFill>
                  <a:schemeClr val="accent1"/>
                </a:solidFill>
              </a:rPr>
              <a:t>doesn´t</a:t>
            </a:r>
            <a:r>
              <a:rPr lang="cs-CZ" sz="2400" smtClean="0"/>
              <a:t> matter </a:t>
            </a:r>
            <a:r>
              <a:rPr lang="cs-CZ" sz="2400"/>
              <a:t>because it </a:t>
            </a:r>
            <a:r>
              <a:rPr lang="cs-CZ" sz="2400" smtClean="0">
                <a:solidFill>
                  <a:schemeClr val="accent1"/>
                </a:solidFill>
              </a:rPr>
              <a:t>is </a:t>
            </a:r>
            <a:r>
              <a:rPr lang="cs-CZ" sz="2400" smtClean="0"/>
              <a:t>Sunday</a:t>
            </a:r>
            <a:r>
              <a:rPr lang="cs-CZ" sz="2400"/>
              <a:t>. I </a:t>
            </a:r>
            <a:r>
              <a:rPr lang="cs-CZ" sz="2400" smtClean="0">
                <a:solidFill>
                  <a:schemeClr val="accent1"/>
                </a:solidFill>
              </a:rPr>
              <a:t>jump</a:t>
            </a:r>
            <a:r>
              <a:rPr lang="cs-CZ" sz="2400" smtClean="0"/>
              <a:t> </a:t>
            </a:r>
            <a:r>
              <a:rPr lang="cs-CZ" sz="2400"/>
              <a:t>out of my bed and </a:t>
            </a:r>
            <a:r>
              <a:rPr lang="cs-CZ" sz="2400" smtClean="0">
                <a:solidFill>
                  <a:schemeClr val="accent1"/>
                </a:solidFill>
              </a:rPr>
              <a:t>go </a:t>
            </a:r>
            <a:r>
              <a:rPr lang="cs-CZ" sz="2400" smtClean="0"/>
              <a:t>to </a:t>
            </a:r>
            <a:r>
              <a:rPr lang="cs-CZ" sz="2400"/>
              <a:t>the bathroom. I really </a:t>
            </a:r>
            <a:r>
              <a:rPr lang="cs-CZ" sz="2400" smtClean="0">
                <a:solidFill>
                  <a:schemeClr val="accent1"/>
                </a:solidFill>
              </a:rPr>
              <a:t>need</a:t>
            </a:r>
            <a:r>
              <a:rPr lang="cs-CZ" sz="2400" smtClean="0"/>
              <a:t> </a:t>
            </a:r>
            <a:r>
              <a:rPr lang="cs-CZ" sz="2400"/>
              <a:t>to wash my hair but I </a:t>
            </a:r>
            <a:r>
              <a:rPr lang="cs-CZ" sz="2400" smtClean="0">
                <a:solidFill>
                  <a:schemeClr val="accent1"/>
                </a:solidFill>
              </a:rPr>
              <a:t>can´t </a:t>
            </a:r>
            <a:r>
              <a:rPr lang="cs-CZ" sz="2400" smtClean="0"/>
              <a:t>use </a:t>
            </a:r>
            <a:r>
              <a:rPr lang="cs-CZ" sz="2400"/>
              <a:t>shampoo – not allowed. </a:t>
            </a:r>
            <a:br>
              <a:rPr lang="cs-CZ" sz="2400"/>
            </a:br>
            <a:r>
              <a:rPr lang="cs-CZ" sz="2400"/>
              <a:t>We </a:t>
            </a:r>
            <a:r>
              <a:rPr lang="cs-CZ" sz="2400" smtClean="0">
                <a:solidFill>
                  <a:schemeClr val="accent1"/>
                </a:solidFill>
              </a:rPr>
              <a:t>have </a:t>
            </a:r>
            <a:r>
              <a:rPr lang="cs-CZ" sz="2400" smtClean="0"/>
              <a:t>some </a:t>
            </a:r>
            <a:r>
              <a:rPr lang="cs-CZ" sz="2400"/>
              <a:t>eggs and lemon in the kitchen but I </a:t>
            </a:r>
            <a:r>
              <a:rPr lang="cs-CZ" sz="2400" smtClean="0">
                <a:solidFill>
                  <a:schemeClr val="accent1"/>
                </a:solidFill>
              </a:rPr>
              <a:t>don´t </a:t>
            </a:r>
            <a:r>
              <a:rPr lang="cs-CZ" sz="2400" smtClean="0"/>
              <a:t>really </a:t>
            </a:r>
            <a:r>
              <a:rPr lang="cs-CZ" sz="2400"/>
              <a:t>know what I should do with them. I </a:t>
            </a:r>
            <a:r>
              <a:rPr lang="cs-CZ" sz="2400" smtClean="0">
                <a:solidFill>
                  <a:schemeClr val="accent1"/>
                </a:solidFill>
              </a:rPr>
              <a:t>ask</a:t>
            </a:r>
            <a:r>
              <a:rPr lang="cs-CZ" sz="2400" smtClean="0"/>
              <a:t> </a:t>
            </a:r>
            <a:r>
              <a:rPr lang="cs-CZ" sz="2400"/>
              <a:t>mum and she </a:t>
            </a:r>
            <a:r>
              <a:rPr lang="cs-CZ" sz="2400" smtClean="0">
                <a:solidFill>
                  <a:schemeClr val="accent1"/>
                </a:solidFill>
              </a:rPr>
              <a:t>doesn´t</a:t>
            </a:r>
            <a:r>
              <a:rPr lang="cs-CZ" sz="2400" smtClean="0"/>
              <a:t> know </a:t>
            </a:r>
            <a:r>
              <a:rPr lang="cs-CZ" sz="2400"/>
              <a:t>either, so I just </a:t>
            </a:r>
            <a:r>
              <a:rPr lang="cs-CZ" sz="2400" smtClean="0">
                <a:solidFill>
                  <a:schemeClr val="accent1"/>
                </a:solidFill>
              </a:rPr>
              <a:t>mix</a:t>
            </a:r>
            <a:r>
              <a:rPr lang="cs-CZ" sz="2400" smtClean="0"/>
              <a:t> </a:t>
            </a:r>
            <a:r>
              <a:rPr lang="cs-CZ" sz="2400"/>
              <a:t>an egg and some lemon juice. But it </a:t>
            </a:r>
            <a:r>
              <a:rPr lang="cs-CZ" sz="2400" smtClean="0">
                <a:solidFill>
                  <a:schemeClr val="accent1"/>
                </a:solidFill>
              </a:rPr>
              <a:t>looks</a:t>
            </a:r>
            <a:r>
              <a:rPr lang="cs-CZ" sz="2400" smtClean="0"/>
              <a:t> </a:t>
            </a:r>
            <a:r>
              <a:rPr lang="cs-CZ" sz="2400"/>
              <a:t>horrible. </a:t>
            </a:r>
            <a:br>
              <a:rPr lang="cs-CZ" sz="2400"/>
            </a:br>
            <a:r>
              <a:rPr lang="cs-CZ" sz="2400"/>
              <a:t>I </a:t>
            </a:r>
            <a:r>
              <a:rPr lang="cs-CZ" sz="2400" smtClean="0">
                <a:solidFill>
                  <a:schemeClr val="accent1"/>
                </a:solidFill>
              </a:rPr>
              <a:t>can´t </a:t>
            </a:r>
            <a:r>
              <a:rPr lang="cs-CZ" sz="2400" smtClean="0"/>
              <a:t>put </a:t>
            </a:r>
            <a:r>
              <a:rPr lang="cs-CZ" sz="2400"/>
              <a:t>that on my head. Anyway, I </a:t>
            </a:r>
            <a:r>
              <a:rPr lang="cs-CZ" sz="2400" smtClean="0">
                <a:solidFill>
                  <a:schemeClr val="accent1"/>
                </a:solidFill>
              </a:rPr>
              <a:t>don´t </a:t>
            </a:r>
            <a:r>
              <a:rPr lang="cs-CZ" sz="2400" smtClean="0"/>
              <a:t>fancy </a:t>
            </a:r>
            <a:r>
              <a:rPr lang="cs-CZ" sz="2400"/>
              <a:t>an omelette in my hair. So I </a:t>
            </a:r>
            <a:r>
              <a:rPr lang="cs-CZ" sz="2400" smtClean="0">
                <a:solidFill>
                  <a:schemeClr val="accent1"/>
                </a:solidFill>
              </a:rPr>
              <a:t>leave </a:t>
            </a:r>
            <a:r>
              <a:rPr lang="cs-CZ" sz="2400" smtClean="0"/>
              <a:t>it</a:t>
            </a:r>
            <a:r>
              <a:rPr lang="cs-CZ" sz="2400"/>
              <a:t>.</a:t>
            </a:r>
          </a:p>
          <a:p>
            <a:pPr marL="0" indent="0" algn="just">
              <a:buNone/>
            </a:pPr>
            <a:r>
              <a:rPr lang="cs-CZ" sz="2400"/>
              <a:t>     Another problem </a:t>
            </a:r>
            <a:r>
              <a:rPr lang="cs-CZ" sz="2400" smtClean="0">
                <a:solidFill>
                  <a:schemeClr val="accent1"/>
                </a:solidFill>
              </a:rPr>
              <a:t>is</a:t>
            </a:r>
            <a:r>
              <a:rPr lang="cs-CZ" sz="2400" smtClean="0"/>
              <a:t> breakfast</a:t>
            </a:r>
            <a:r>
              <a:rPr lang="cs-CZ" sz="2400"/>
              <a:t>. I </a:t>
            </a:r>
            <a:r>
              <a:rPr lang="cs-CZ" sz="2400" smtClean="0">
                <a:solidFill>
                  <a:schemeClr val="accent1"/>
                </a:solidFill>
              </a:rPr>
              <a:t>can´t </a:t>
            </a:r>
            <a:r>
              <a:rPr lang="cs-CZ" sz="2400" smtClean="0"/>
              <a:t>make </a:t>
            </a:r>
            <a:r>
              <a:rPr lang="cs-CZ" sz="2400"/>
              <a:t>toast in the electric toaster. I </a:t>
            </a:r>
            <a:r>
              <a:rPr lang="cs-CZ" sz="2400" smtClean="0">
                <a:solidFill>
                  <a:schemeClr val="accent1"/>
                </a:solidFill>
              </a:rPr>
              <a:t>can´t </a:t>
            </a:r>
            <a:r>
              <a:rPr lang="cs-CZ" sz="2400" smtClean="0"/>
              <a:t>have </a:t>
            </a:r>
            <a:r>
              <a:rPr lang="cs-CZ" sz="2400"/>
              <a:t>cornflakes. What about muesli? I </a:t>
            </a:r>
            <a:r>
              <a:rPr lang="cs-CZ" sz="2400" smtClean="0">
                <a:solidFill>
                  <a:schemeClr val="accent1"/>
                </a:solidFill>
              </a:rPr>
              <a:t>am not </a:t>
            </a:r>
            <a:r>
              <a:rPr lang="cs-CZ" sz="2400" smtClean="0"/>
              <a:t>sure</a:t>
            </a:r>
            <a:r>
              <a:rPr lang="cs-CZ" sz="2400"/>
              <a:t>. In the end I just </a:t>
            </a:r>
            <a:r>
              <a:rPr lang="cs-CZ" sz="2400" smtClean="0">
                <a:solidFill>
                  <a:schemeClr val="accent1"/>
                </a:solidFill>
              </a:rPr>
              <a:t>have </a:t>
            </a:r>
            <a:r>
              <a:rPr lang="cs-CZ" sz="2400" smtClean="0"/>
              <a:t>a </a:t>
            </a:r>
            <a:r>
              <a:rPr lang="cs-CZ" sz="2400"/>
              <a:t>piece of bread and some milk. Mum </a:t>
            </a:r>
            <a:r>
              <a:rPr lang="cs-CZ" sz="2400" smtClean="0">
                <a:solidFill>
                  <a:schemeClr val="accent1"/>
                </a:solidFill>
              </a:rPr>
              <a:t>sais</a:t>
            </a:r>
            <a:r>
              <a:rPr lang="cs-CZ" sz="2400" smtClean="0"/>
              <a:t> </a:t>
            </a:r>
            <a:r>
              <a:rPr lang="cs-CZ" sz="2400"/>
              <a:t>that </a:t>
            </a:r>
            <a:br>
              <a:rPr lang="cs-CZ" sz="2400"/>
            </a:br>
            <a:r>
              <a:rPr lang="cs-CZ" sz="2400"/>
              <a:t>the milk </a:t>
            </a:r>
            <a:r>
              <a:rPr lang="cs-CZ" sz="2400" smtClean="0">
                <a:solidFill>
                  <a:schemeClr val="accent1"/>
                </a:solidFill>
              </a:rPr>
              <a:t>is</a:t>
            </a:r>
            <a:r>
              <a:rPr lang="cs-CZ" sz="2400" smtClean="0"/>
              <a:t> out </a:t>
            </a:r>
            <a:r>
              <a:rPr lang="cs-CZ" sz="2400"/>
              <a:t>of the fridge, so that </a:t>
            </a:r>
            <a:r>
              <a:rPr lang="cs-CZ" sz="2400" smtClean="0">
                <a:solidFill>
                  <a:schemeClr val="accent1"/>
                </a:solidFill>
              </a:rPr>
              <a:t>isn´t</a:t>
            </a:r>
            <a:r>
              <a:rPr lang="cs-CZ" sz="2400" smtClean="0"/>
              <a:t> </a:t>
            </a:r>
            <a:r>
              <a:rPr lang="cs-CZ" sz="2400"/>
              <a:t>really allowed. But I </a:t>
            </a:r>
            <a:r>
              <a:rPr lang="cs-CZ" sz="2400" smtClean="0">
                <a:solidFill>
                  <a:schemeClr val="accent1"/>
                </a:solidFill>
              </a:rPr>
              <a:t>am </a:t>
            </a:r>
            <a:r>
              <a:rPr lang="cs-CZ" sz="2400" smtClean="0"/>
              <a:t>very </a:t>
            </a:r>
            <a:r>
              <a:rPr lang="cs-CZ" sz="2400"/>
              <a:t>hungry and I </a:t>
            </a:r>
            <a:r>
              <a:rPr lang="cs-CZ" sz="2400" smtClean="0">
                <a:solidFill>
                  <a:schemeClr val="accent1"/>
                </a:solidFill>
              </a:rPr>
              <a:t>don´t</a:t>
            </a:r>
            <a:r>
              <a:rPr lang="cs-CZ" sz="2400" smtClean="0"/>
              <a:t> </a:t>
            </a:r>
            <a:r>
              <a:rPr lang="cs-CZ" sz="2400"/>
              <a:t>care. </a:t>
            </a:r>
          </a:p>
        </p:txBody>
      </p:sp>
    </p:spTree>
    <p:extLst>
      <p:ext uri="{BB962C8B-B14F-4D97-AF65-F5344CB8AC3E}">
        <p14:creationId xmlns:p14="http://schemas.microsoft.com/office/powerpoint/2010/main" val="163081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928992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Find all the irregular verbs and write all of their forms:</a:t>
            </a:r>
            <a:endParaRPr lang="cs-CZ" sz="400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9611302"/>
              </p:ext>
            </p:extLst>
          </p:nvPr>
        </p:nvGraphicFramePr>
        <p:xfrm>
          <a:off x="395536" y="1484784"/>
          <a:ext cx="8229600" cy="507624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67392"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/>
                        <a:t>infinitive</a:t>
                      </a:r>
                      <a:endParaRPr lang="cs-CZ" sz="20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/>
                        <a:t>past simple</a:t>
                      </a:r>
                      <a:endParaRPr lang="cs-CZ" sz="20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/>
                        <a:t>past participle</a:t>
                      </a:r>
                      <a:endParaRPr lang="cs-CZ" sz="20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>
                          <a:solidFill>
                            <a:schemeClr val="accent1"/>
                          </a:solidFill>
                        </a:rPr>
                        <a:t>be</a:t>
                      </a:r>
                      <a:endParaRPr lang="cs-CZ" sz="20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/>
                        <a:t>was</a:t>
                      </a:r>
                      <a:endParaRPr lang="cs-CZ" sz="20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>
                          <a:solidFill>
                            <a:schemeClr val="accent1"/>
                          </a:solidFill>
                        </a:rPr>
                        <a:t>been</a:t>
                      </a:r>
                      <a:endParaRPr lang="cs-CZ" sz="20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>
                          <a:solidFill>
                            <a:schemeClr val="accent1"/>
                          </a:solidFill>
                        </a:rPr>
                        <a:t>wake up</a:t>
                      </a:r>
                      <a:endParaRPr lang="cs-CZ" sz="20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/>
                        <a:t>woke up</a:t>
                      </a:r>
                      <a:endParaRPr lang="cs-CZ" sz="20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>
                          <a:solidFill>
                            <a:schemeClr val="accent1"/>
                          </a:solidFill>
                        </a:rPr>
                        <a:t>woken up</a:t>
                      </a:r>
                      <a:endParaRPr lang="cs-CZ" sz="20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>
                          <a:solidFill>
                            <a:schemeClr val="accent1"/>
                          </a:solidFill>
                        </a:rPr>
                        <a:t>go</a:t>
                      </a:r>
                      <a:endParaRPr lang="cs-CZ" sz="20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/>
                        <a:t>went</a:t>
                      </a:r>
                      <a:endParaRPr lang="cs-CZ" sz="20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>
                          <a:solidFill>
                            <a:schemeClr val="accent1"/>
                          </a:solidFill>
                        </a:rPr>
                        <a:t>gone</a:t>
                      </a:r>
                      <a:endParaRPr lang="cs-CZ" sz="20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>
                          <a:solidFill>
                            <a:schemeClr val="accent1"/>
                          </a:solidFill>
                        </a:rPr>
                        <a:t>have</a:t>
                      </a:r>
                      <a:endParaRPr lang="cs-CZ" sz="20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/>
                        <a:t>had</a:t>
                      </a:r>
                      <a:endParaRPr lang="cs-CZ" sz="20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>
                          <a:solidFill>
                            <a:schemeClr val="accent1"/>
                          </a:solidFill>
                        </a:rPr>
                        <a:t>had</a:t>
                      </a:r>
                      <a:endParaRPr lang="cs-CZ" sz="20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/>
                        <a:t>know</a:t>
                      </a:r>
                      <a:endParaRPr lang="cs-CZ" sz="20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>
                          <a:solidFill>
                            <a:schemeClr val="accent1"/>
                          </a:solidFill>
                        </a:rPr>
                        <a:t>knew</a:t>
                      </a:r>
                      <a:endParaRPr lang="cs-CZ" sz="20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>
                          <a:solidFill>
                            <a:schemeClr val="accent1"/>
                          </a:solidFill>
                        </a:rPr>
                        <a:t>known</a:t>
                      </a:r>
                      <a:endParaRPr lang="cs-CZ" sz="20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/>
                        <a:t>do</a:t>
                      </a:r>
                      <a:endParaRPr lang="cs-CZ" sz="20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>
                          <a:solidFill>
                            <a:schemeClr val="accent1"/>
                          </a:solidFill>
                        </a:rPr>
                        <a:t>did</a:t>
                      </a:r>
                      <a:endParaRPr lang="cs-CZ" sz="20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>
                          <a:solidFill>
                            <a:schemeClr val="accent1"/>
                          </a:solidFill>
                        </a:rPr>
                        <a:t>done</a:t>
                      </a:r>
                      <a:endParaRPr lang="cs-CZ" sz="20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/>
                        <a:t>put</a:t>
                      </a:r>
                      <a:endParaRPr lang="cs-CZ" sz="20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>
                          <a:solidFill>
                            <a:schemeClr val="accent1"/>
                          </a:solidFill>
                        </a:rPr>
                        <a:t>put</a:t>
                      </a:r>
                      <a:endParaRPr lang="cs-CZ" sz="20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>
                          <a:solidFill>
                            <a:schemeClr val="accent1"/>
                          </a:solidFill>
                        </a:rPr>
                        <a:t>put</a:t>
                      </a:r>
                      <a:endParaRPr lang="cs-CZ" sz="20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>
                          <a:solidFill>
                            <a:schemeClr val="accent1"/>
                          </a:solidFill>
                        </a:rPr>
                        <a:t>leave</a:t>
                      </a:r>
                      <a:endParaRPr lang="cs-CZ" sz="20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/>
                        <a:t>left</a:t>
                      </a:r>
                      <a:endParaRPr lang="cs-CZ" sz="20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>
                          <a:solidFill>
                            <a:schemeClr val="accent1"/>
                          </a:solidFill>
                        </a:rPr>
                        <a:t>left</a:t>
                      </a:r>
                      <a:endParaRPr lang="cs-CZ" sz="20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/>
                        <a:t>make</a:t>
                      </a:r>
                      <a:endParaRPr lang="cs-CZ" sz="20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>
                          <a:solidFill>
                            <a:schemeClr val="accent1"/>
                          </a:solidFill>
                        </a:rPr>
                        <a:t>made</a:t>
                      </a:r>
                      <a:endParaRPr lang="cs-CZ" sz="20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>
                          <a:solidFill>
                            <a:schemeClr val="accent1"/>
                          </a:solidFill>
                        </a:rPr>
                        <a:t>made</a:t>
                      </a:r>
                      <a:endParaRPr lang="cs-CZ" sz="20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>
                          <a:solidFill>
                            <a:schemeClr val="accent1"/>
                          </a:solidFill>
                        </a:rPr>
                        <a:t>say</a:t>
                      </a:r>
                      <a:endParaRPr lang="cs-CZ" sz="20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/>
                        <a:t>said</a:t>
                      </a:r>
                      <a:endParaRPr lang="cs-CZ" sz="20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>
                          <a:solidFill>
                            <a:schemeClr val="accent1"/>
                          </a:solidFill>
                        </a:rPr>
                        <a:t>said</a:t>
                      </a:r>
                      <a:endParaRPr lang="cs-CZ" sz="20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1699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Explain the following words </a:t>
            </a:r>
            <a:br>
              <a:rPr lang="cs-CZ" sz="4000" smtClean="0"/>
            </a:br>
            <a:r>
              <a:rPr lang="cs-CZ" sz="4000" smtClean="0"/>
              <a:t>(try to make a definition):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1628800"/>
            <a:ext cx="8928992" cy="4525963"/>
          </a:xfrm>
        </p:spPr>
        <p:txBody>
          <a:bodyPr>
            <a:normAutofit/>
          </a:bodyPr>
          <a:lstStyle/>
          <a:p>
            <a:r>
              <a:rPr lang="cs-CZ" smtClean="0"/>
              <a:t>alarm clock</a:t>
            </a:r>
            <a:br>
              <a:rPr lang="cs-CZ" smtClean="0"/>
            </a:br>
            <a:endParaRPr lang="cs-CZ" smtClean="0"/>
          </a:p>
          <a:p>
            <a:r>
              <a:rPr lang="cs-CZ" smtClean="0"/>
              <a:t>shampoo</a:t>
            </a:r>
          </a:p>
          <a:p>
            <a:r>
              <a:rPr lang="cs-CZ" smtClean="0"/>
              <a:t>omelette</a:t>
            </a:r>
          </a:p>
          <a:p>
            <a:r>
              <a:rPr lang="cs-CZ" smtClean="0"/>
              <a:t>breakfast</a:t>
            </a:r>
          </a:p>
          <a:p>
            <a:r>
              <a:rPr lang="cs-CZ" smtClean="0"/>
              <a:t>fridge</a:t>
            </a:r>
            <a:br>
              <a:rPr lang="cs-CZ" smtClean="0"/>
            </a:br>
            <a:endParaRPr lang="cs-CZ" smtClean="0"/>
          </a:p>
          <a:p>
            <a:r>
              <a:rPr lang="cs-CZ" smtClean="0"/>
              <a:t>hungry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2627784" y="1688726"/>
            <a:ext cx="48965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a </a:t>
            </a:r>
            <a:r>
              <a:rPr lang="cs-CZ" sz="2800">
                <a:solidFill>
                  <a:schemeClr val="accent1"/>
                </a:solidFill>
              </a:rPr>
              <a:t>clock that rings at given time, </a:t>
            </a:r>
            <a:r>
              <a:rPr lang="cs-CZ" sz="2800" smtClean="0">
                <a:solidFill>
                  <a:schemeClr val="accent1"/>
                </a:solidFill>
              </a:rPr>
              <a:t/>
            </a:r>
            <a:br>
              <a:rPr lang="cs-CZ" sz="2800" smtClean="0">
                <a:solidFill>
                  <a:schemeClr val="accent1"/>
                </a:solidFill>
              </a:rPr>
            </a:br>
            <a:r>
              <a:rPr lang="cs-CZ" sz="2800" smtClean="0">
                <a:solidFill>
                  <a:schemeClr val="accent1"/>
                </a:solidFill>
              </a:rPr>
              <a:t>we </a:t>
            </a:r>
            <a:r>
              <a:rPr lang="cs-CZ" sz="2800">
                <a:solidFill>
                  <a:schemeClr val="accent1"/>
                </a:solidFill>
              </a:rPr>
              <a:t>use it to wake us up</a:t>
            </a:r>
          </a:p>
        </p:txBody>
      </p:sp>
      <p:sp>
        <p:nvSpPr>
          <p:cNvPr id="5" name="TextovéPole 4"/>
          <p:cNvSpPr txBox="1"/>
          <p:nvPr/>
        </p:nvSpPr>
        <p:spPr>
          <a:xfrm>
            <a:off x="2195736" y="2738708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liquid to wash hair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2195736" y="3287486"/>
            <a:ext cx="4032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fried food made from eggs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2195736" y="3933056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meal we have in the morning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2186810" y="4456276"/>
            <a:ext cx="67776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a machine in the kitchen that keeps food cool and fresh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2181875" y="5517232"/>
            <a:ext cx="64447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feeling when you haven´t eaten anything for a long time</a:t>
            </a:r>
            <a:endParaRPr lang="cs-CZ" sz="28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6324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What do you think?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spcBef>
                <a:spcPct val="0"/>
              </a:spcBef>
              <a:buNone/>
            </a:pPr>
            <a:r>
              <a:rPr lang="cs-CZ" altLang="en-US" sz="3600" b="1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What else happened on Linda´s </a:t>
            </a:r>
            <a:r>
              <a:rPr lang="cs-CZ" altLang="en-US" sz="36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day </a:t>
            </a:r>
            <a:r>
              <a:rPr lang="cs-CZ" altLang="en-US" sz="3600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without </a:t>
            </a:r>
            <a:r>
              <a:rPr lang="cs-CZ" altLang="en-US" sz="36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technology?</a:t>
            </a:r>
          </a:p>
          <a:p>
            <a:pPr marL="0" indent="0">
              <a:buNone/>
            </a:pPr>
            <a:r>
              <a:rPr lang="cs-CZ" smtClean="0"/>
              <a:t>Write six sentences.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14991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Metodický list: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 smtClean="0"/>
              <a:t>Práce s textem – žák čte a překládá text v minulém čase.(2)</a:t>
            </a:r>
          </a:p>
          <a:p>
            <a:r>
              <a:rPr lang="cs-CZ" dirty="0" smtClean="0"/>
              <a:t>Převedení textu – žák přepíše text do přítomného času.(3)</a:t>
            </a:r>
          </a:p>
          <a:p>
            <a:r>
              <a:rPr lang="cs-CZ" dirty="0" smtClean="0"/>
              <a:t>Slovesa – k daným slovesům z tabulky žák dopíše další tvar dle zadání.(4)</a:t>
            </a:r>
          </a:p>
          <a:p>
            <a:r>
              <a:rPr lang="cs-CZ" dirty="0" smtClean="0"/>
              <a:t>Výklad slov – žák vysvětlí jinými slovy, co dané slovo znamená.(5)</a:t>
            </a:r>
          </a:p>
          <a:p>
            <a:r>
              <a:rPr lang="cs-CZ" dirty="0" smtClean="0"/>
              <a:t>Vlastní tvorba textu – žák dotvoří 6 větami, jak by mohl </a:t>
            </a:r>
            <a:r>
              <a:rPr lang="cs-CZ" smtClean="0"/>
              <a:t>příběh dopadnout.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541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</a:p>
          <a:p>
            <a:r>
              <a:rPr lang="cs-CZ" smtClean="0"/>
              <a:t>archiv autora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2463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68</TotalTime>
  <Words>350</Words>
  <Application>Microsoft Office PowerPoint</Application>
  <PresentationFormat>Předvádění na obrazovce (4:3)</PresentationFormat>
  <Paragraphs>68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Welcome</vt:lpstr>
      <vt:lpstr>Prezentace aplikace PowerPoint</vt:lpstr>
      <vt:lpstr>Linda´s project – no technology day </vt:lpstr>
      <vt:lpstr>Rewrite the text in present tense:</vt:lpstr>
      <vt:lpstr>Find all the irregular verbs and write all of their forms:</vt:lpstr>
      <vt:lpstr>Explain the following words  (try to make a definition):</vt:lpstr>
      <vt:lpstr>What do you think?</vt:lpstr>
      <vt:lpstr>Metodický list: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ZŠ</dc:creator>
  <cp:lastModifiedBy>Zeměpis</cp:lastModifiedBy>
  <cp:revision>12</cp:revision>
  <dcterms:created xsi:type="dcterms:W3CDTF">2012-02-11T16:17:49Z</dcterms:created>
  <dcterms:modified xsi:type="dcterms:W3CDTF">2012-06-24T09:48:54Z</dcterms:modified>
</cp:coreProperties>
</file>