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6" r:id="rId3"/>
    <p:sldId id="260" r:id="rId4"/>
    <p:sldId id="257" r:id="rId5"/>
    <p:sldId id="258" r:id="rId6"/>
    <p:sldId id="261" r:id="rId7"/>
    <p:sldId id="259" r:id="rId8"/>
    <p:sldId id="262" r:id="rId9"/>
    <p:sldId id="263" r:id="rId10"/>
    <p:sldId id="264" r:id="rId11"/>
    <p:sldId id="265" r:id="rId12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5" name="Group 94"/>
          <p:cNvGrpSpPr/>
          <p:nvPr/>
        </p:nvGrpSpPr>
        <p:grpSpPr>
          <a:xfrm>
            <a:off x="0" y="-30477"/>
            <a:ext cx="9067800" cy="6889273"/>
            <a:chOff x="0" y="-30477"/>
            <a:chExt cx="9067800" cy="6889273"/>
          </a:xfrm>
        </p:grpSpPr>
        <p:cxnSp>
          <p:nvCxnSpPr>
            <p:cNvPr id="110" name="Straight Connector 109"/>
            <p:cNvCxnSpPr/>
            <p:nvPr/>
          </p:nvCxnSpPr>
          <p:spPr>
            <a:xfrm rot="16200000" flipH="1">
              <a:off x="-14478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Straight Connector 176"/>
            <p:cNvCxnSpPr/>
            <p:nvPr/>
          </p:nvCxnSpPr>
          <p:spPr>
            <a:xfrm rot="16200000" flipH="1">
              <a:off x="-16383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Straight Connector 177"/>
            <p:cNvCxnSpPr/>
            <p:nvPr/>
          </p:nvCxnSpPr>
          <p:spPr>
            <a:xfrm rot="5400000">
              <a:off x="-14859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1" name="Straight Connector 180"/>
            <p:cNvCxnSpPr/>
            <p:nvPr/>
          </p:nvCxnSpPr>
          <p:spPr>
            <a:xfrm rot="5400000">
              <a:off x="-3238500" y="3314700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2" name="Straight Connector 181"/>
            <p:cNvCxnSpPr/>
            <p:nvPr/>
          </p:nvCxnSpPr>
          <p:spPr>
            <a:xfrm rot="16200000" flipH="1">
              <a:off x="-3314700" y="3314700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3" name="Straight Connector 182"/>
            <p:cNvCxnSpPr/>
            <p:nvPr/>
          </p:nvCxnSpPr>
          <p:spPr>
            <a:xfrm rot="16200000" flipH="1">
              <a:off x="-1371600" y="2971800"/>
              <a:ext cx="6858000" cy="9144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4" name="Straight Connector 183"/>
            <p:cNvCxnSpPr/>
            <p:nvPr/>
          </p:nvCxnSpPr>
          <p:spPr>
            <a:xfrm rot="16200000" flipH="1">
              <a:off x="-2819400" y="3200400"/>
              <a:ext cx="6858000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5" name="Straight Connector 184"/>
            <p:cNvCxnSpPr/>
            <p:nvPr/>
          </p:nvCxnSpPr>
          <p:spPr>
            <a:xfrm rot="5400000">
              <a:off x="-2705099" y="3238500"/>
              <a:ext cx="6858000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" name="Straight Connector 185"/>
            <p:cNvCxnSpPr/>
            <p:nvPr/>
          </p:nvCxnSpPr>
          <p:spPr>
            <a:xfrm rot="16200000" flipH="1">
              <a:off x="-2133600" y="3200400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" name="Straight Connector 186"/>
            <p:cNvCxnSpPr/>
            <p:nvPr/>
          </p:nvCxnSpPr>
          <p:spPr>
            <a:xfrm rot="16200000" flipH="1">
              <a:off x="-31242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" name="Straight Connector 187"/>
            <p:cNvCxnSpPr/>
            <p:nvPr/>
          </p:nvCxnSpPr>
          <p:spPr>
            <a:xfrm rot="16200000" flipH="1">
              <a:off x="-1828799" y="3352799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" name="Straight Connector 188"/>
            <p:cNvCxnSpPr/>
            <p:nvPr/>
          </p:nvCxnSpPr>
          <p:spPr>
            <a:xfrm rot="16200000" flipH="1">
              <a:off x="-28194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0" name="Straight Connector 189"/>
            <p:cNvCxnSpPr/>
            <p:nvPr/>
          </p:nvCxnSpPr>
          <p:spPr>
            <a:xfrm rot="16200000" flipH="1">
              <a:off x="-2438400" y="3124200"/>
              <a:ext cx="6858000" cy="609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" name="Straight Connector 164"/>
            <p:cNvCxnSpPr/>
            <p:nvPr/>
          </p:nvCxnSpPr>
          <p:spPr>
            <a:xfrm rot="5400000">
              <a:off x="-1731645" y="2722245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" name="Straight Connector 165"/>
            <p:cNvCxnSpPr/>
            <p:nvPr/>
          </p:nvCxnSpPr>
          <p:spPr>
            <a:xfrm rot="5400000">
              <a:off x="-1142048" y="3277552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Straight Connector 168"/>
            <p:cNvCxnSpPr/>
            <p:nvPr/>
          </p:nvCxnSpPr>
          <p:spPr>
            <a:xfrm rot="5400000">
              <a:off x="-9144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" name="Straight Connector 172"/>
            <p:cNvCxnSpPr/>
            <p:nvPr/>
          </p:nvCxnSpPr>
          <p:spPr>
            <a:xfrm rot="5400000">
              <a:off x="-1855470" y="3227070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Straight Connector 120"/>
            <p:cNvCxnSpPr/>
            <p:nvPr/>
          </p:nvCxnSpPr>
          <p:spPr>
            <a:xfrm rot="16200000" flipH="1">
              <a:off x="-2643187" y="3252788"/>
              <a:ext cx="6858000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Straight Connector 144"/>
            <p:cNvCxnSpPr/>
            <p:nvPr/>
          </p:nvCxnSpPr>
          <p:spPr>
            <a:xfrm rot="16200000" flipH="1">
              <a:off x="-1954530" y="3326130"/>
              <a:ext cx="6858000" cy="20574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07"/>
            <p:cNvCxnSpPr/>
            <p:nvPr/>
          </p:nvCxnSpPr>
          <p:spPr>
            <a:xfrm rot="16200000" flipH="1">
              <a:off x="-23622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9" name="Straight Connector 208"/>
            <p:cNvCxnSpPr/>
            <p:nvPr/>
          </p:nvCxnSpPr>
          <p:spPr>
            <a:xfrm rot="16200000" flipH="1">
              <a:off x="-21336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0" name="Straight Connector 209"/>
            <p:cNvCxnSpPr/>
            <p:nvPr/>
          </p:nvCxnSpPr>
          <p:spPr>
            <a:xfrm rot="16200000" flipH="1">
              <a:off x="10668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1" name="Straight Connector 210"/>
            <p:cNvCxnSpPr/>
            <p:nvPr/>
          </p:nvCxnSpPr>
          <p:spPr>
            <a:xfrm rot="16200000" flipH="1">
              <a:off x="8763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2" name="Straight Connector 211"/>
            <p:cNvCxnSpPr/>
            <p:nvPr/>
          </p:nvCxnSpPr>
          <p:spPr>
            <a:xfrm rot="5400000">
              <a:off x="1028700" y="3238500"/>
              <a:ext cx="6858000" cy="3810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3" name="Straight Connector 212"/>
            <p:cNvCxnSpPr/>
            <p:nvPr/>
          </p:nvCxnSpPr>
          <p:spPr>
            <a:xfrm rot="5400000">
              <a:off x="-723900" y="3314700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4" name="Straight Connector 213"/>
            <p:cNvCxnSpPr/>
            <p:nvPr/>
          </p:nvCxnSpPr>
          <p:spPr>
            <a:xfrm rot="16200000" flipH="1">
              <a:off x="-800100" y="3314700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5" name="Straight Connector 214"/>
            <p:cNvCxnSpPr/>
            <p:nvPr/>
          </p:nvCxnSpPr>
          <p:spPr>
            <a:xfrm rot="5400000">
              <a:off x="-152400" y="3429000"/>
              <a:ext cx="6858000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6" name="Straight Connector 215"/>
            <p:cNvCxnSpPr/>
            <p:nvPr/>
          </p:nvCxnSpPr>
          <p:spPr>
            <a:xfrm rot="16200000" flipH="1">
              <a:off x="-304800" y="3200400"/>
              <a:ext cx="6858000" cy="4572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7" name="Straight Connector 216"/>
            <p:cNvCxnSpPr/>
            <p:nvPr/>
          </p:nvCxnSpPr>
          <p:spPr>
            <a:xfrm rot="5400000">
              <a:off x="-190499" y="3238500"/>
              <a:ext cx="6858000" cy="3810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8" name="Straight Connector 217"/>
            <p:cNvCxnSpPr/>
            <p:nvPr/>
          </p:nvCxnSpPr>
          <p:spPr>
            <a:xfrm rot="16200000" flipH="1">
              <a:off x="381000" y="3200400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9" name="Straight Connector 218"/>
            <p:cNvCxnSpPr/>
            <p:nvPr/>
          </p:nvCxnSpPr>
          <p:spPr>
            <a:xfrm rot="16200000" flipH="1">
              <a:off x="-6096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0" name="Straight Connector 219"/>
            <p:cNvCxnSpPr/>
            <p:nvPr/>
          </p:nvCxnSpPr>
          <p:spPr>
            <a:xfrm rot="16200000" flipH="1">
              <a:off x="685801" y="3352799"/>
              <a:ext cx="6858000" cy="152401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1" name="Straight Connector 220"/>
            <p:cNvCxnSpPr/>
            <p:nvPr/>
          </p:nvCxnSpPr>
          <p:spPr>
            <a:xfrm rot="16200000" flipH="1">
              <a:off x="-3048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2" name="Straight Connector 221"/>
            <p:cNvCxnSpPr/>
            <p:nvPr/>
          </p:nvCxnSpPr>
          <p:spPr>
            <a:xfrm rot="5400000">
              <a:off x="-1028700" y="3314700"/>
              <a:ext cx="6858000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3" name="Straight Connector 222"/>
            <p:cNvCxnSpPr/>
            <p:nvPr/>
          </p:nvCxnSpPr>
          <p:spPr>
            <a:xfrm rot="5400000">
              <a:off x="782955" y="2722245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4" name="Straight Connector 223"/>
            <p:cNvCxnSpPr/>
            <p:nvPr/>
          </p:nvCxnSpPr>
          <p:spPr>
            <a:xfrm rot="5400000">
              <a:off x="1372552" y="3277552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5" name="Straight Connector 224"/>
            <p:cNvCxnSpPr/>
            <p:nvPr/>
          </p:nvCxnSpPr>
          <p:spPr>
            <a:xfrm rot="5400000">
              <a:off x="16002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6" name="Straight Connector 225"/>
            <p:cNvCxnSpPr/>
            <p:nvPr/>
          </p:nvCxnSpPr>
          <p:spPr>
            <a:xfrm rot="5400000">
              <a:off x="659130" y="3227070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7" name="Straight Connector 226"/>
            <p:cNvCxnSpPr/>
            <p:nvPr/>
          </p:nvCxnSpPr>
          <p:spPr>
            <a:xfrm rot="16200000" flipH="1">
              <a:off x="-128587" y="3252788"/>
              <a:ext cx="6858000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8" name="Straight Connector 227"/>
            <p:cNvCxnSpPr/>
            <p:nvPr/>
          </p:nvCxnSpPr>
          <p:spPr>
            <a:xfrm rot="16200000" flipH="1">
              <a:off x="560070" y="3326130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9" name="Straight Connector 228"/>
            <p:cNvCxnSpPr/>
            <p:nvPr/>
          </p:nvCxnSpPr>
          <p:spPr>
            <a:xfrm rot="16200000" flipH="1">
              <a:off x="1524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0" name="Straight Connector 229"/>
            <p:cNvCxnSpPr/>
            <p:nvPr/>
          </p:nvCxnSpPr>
          <p:spPr>
            <a:xfrm rot="16200000" flipH="1">
              <a:off x="3810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7" name="Straight Connector 236"/>
            <p:cNvCxnSpPr/>
            <p:nvPr/>
          </p:nvCxnSpPr>
          <p:spPr>
            <a:xfrm rot="16200000" flipH="1">
              <a:off x="2743200" y="3352801"/>
              <a:ext cx="6858000" cy="1524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8" name="Straight Connector 237"/>
            <p:cNvCxnSpPr/>
            <p:nvPr/>
          </p:nvCxnSpPr>
          <p:spPr>
            <a:xfrm rot="16200000" flipH="1">
              <a:off x="2095501" y="3238501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9" name="Straight Connector 238"/>
            <p:cNvCxnSpPr/>
            <p:nvPr/>
          </p:nvCxnSpPr>
          <p:spPr>
            <a:xfrm rot="5400000">
              <a:off x="2705100" y="3238501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0" name="Straight Connector 239"/>
            <p:cNvCxnSpPr/>
            <p:nvPr/>
          </p:nvCxnSpPr>
          <p:spPr>
            <a:xfrm rot="5400000">
              <a:off x="1828801" y="3276600"/>
              <a:ext cx="6857999" cy="3048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1" name="Straight Connector 240"/>
            <p:cNvCxnSpPr/>
            <p:nvPr/>
          </p:nvCxnSpPr>
          <p:spPr>
            <a:xfrm rot="16200000" flipH="1">
              <a:off x="1066800" y="3200402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2" name="Straight Connector 241"/>
            <p:cNvCxnSpPr/>
            <p:nvPr/>
          </p:nvCxnSpPr>
          <p:spPr>
            <a:xfrm rot="16200000" flipH="1">
              <a:off x="2362201" y="3352800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3" name="Straight Connector 242"/>
            <p:cNvCxnSpPr/>
            <p:nvPr/>
          </p:nvCxnSpPr>
          <p:spPr>
            <a:xfrm rot="5400000">
              <a:off x="2646045" y="2722246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5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4" name="Straight Connector 243"/>
            <p:cNvCxnSpPr/>
            <p:nvPr/>
          </p:nvCxnSpPr>
          <p:spPr>
            <a:xfrm rot="5400000">
              <a:off x="3048952" y="3277553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5" name="Straight Connector 244"/>
            <p:cNvCxnSpPr/>
            <p:nvPr/>
          </p:nvCxnSpPr>
          <p:spPr>
            <a:xfrm rot="5400000">
              <a:off x="2895600" y="3276601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6" name="Straight Connector 245"/>
            <p:cNvCxnSpPr/>
            <p:nvPr/>
          </p:nvCxnSpPr>
          <p:spPr>
            <a:xfrm rot="5400000">
              <a:off x="2388870" y="3227071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7" name="Straight Connector 246"/>
            <p:cNvCxnSpPr/>
            <p:nvPr/>
          </p:nvCxnSpPr>
          <p:spPr>
            <a:xfrm rot="16200000" flipH="1">
              <a:off x="2236470" y="3326131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8" name="Straight Connector 247"/>
            <p:cNvCxnSpPr/>
            <p:nvPr/>
          </p:nvCxnSpPr>
          <p:spPr>
            <a:xfrm rot="16200000" flipH="1">
              <a:off x="1752600" y="3352801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9" name="Straight Connector 248"/>
            <p:cNvCxnSpPr/>
            <p:nvPr/>
          </p:nvCxnSpPr>
          <p:spPr>
            <a:xfrm rot="16200000" flipH="1">
              <a:off x="19812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0" name="Straight Connector 249"/>
            <p:cNvCxnSpPr/>
            <p:nvPr/>
          </p:nvCxnSpPr>
          <p:spPr>
            <a:xfrm rot="5400000">
              <a:off x="3467100" y="3314701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1" name="Straight Connector 250"/>
            <p:cNvCxnSpPr/>
            <p:nvPr/>
          </p:nvCxnSpPr>
          <p:spPr>
            <a:xfrm rot="16200000" flipH="1">
              <a:off x="3467099" y="3314701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2" name="Straight Connector 251"/>
            <p:cNvCxnSpPr/>
            <p:nvPr/>
          </p:nvCxnSpPr>
          <p:spPr>
            <a:xfrm rot="5400000">
              <a:off x="4038600" y="3429001"/>
              <a:ext cx="6858000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3" name="Straight Connector 252"/>
            <p:cNvCxnSpPr/>
            <p:nvPr/>
          </p:nvCxnSpPr>
          <p:spPr>
            <a:xfrm rot="16200000" flipH="1">
              <a:off x="3886200" y="3200401"/>
              <a:ext cx="6858000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4" name="Straight Connector 253"/>
            <p:cNvCxnSpPr/>
            <p:nvPr/>
          </p:nvCxnSpPr>
          <p:spPr>
            <a:xfrm rot="5400000">
              <a:off x="4000501" y="3238501"/>
              <a:ext cx="6858000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5" name="Straight Connector 254"/>
            <p:cNvCxnSpPr/>
            <p:nvPr/>
          </p:nvCxnSpPr>
          <p:spPr>
            <a:xfrm rot="16200000" flipH="1">
              <a:off x="4572000" y="3200401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7" name="Straight Connector 256"/>
            <p:cNvCxnSpPr/>
            <p:nvPr/>
          </p:nvCxnSpPr>
          <p:spPr>
            <a:xfrm rot="16200000" flipH="1">
              <a:off x="37338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8" name="Straight Connector 257"/>
            <p:cNvCxnSpPr/>
            <p:nvPr/>
          </p:nvCxnSpPr>
          <p:spPr>
            <a:xfrm rot="5400000">
              <a:off x="3619500" y="3314700"/>
              <a:ext cx="6858000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9" name="Straight Connector 258"/>
            <p:cNvCxnSpPr/>
            <p:nvPr/>
          </p:nvCxnSpPr>
          <p:spPr>
            <a:xfrm rot="16200000" flipH="1">
              <a:off x="4214813" y="3252788"/>
              <a:ext cx="6858000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0" name="Straight Connector 259"/>
            <p:cNvCxnSpPr/>
            <p:nvPr/>
          </p:nvCxnSpPr>
          <p:spPr>
            <a:xfrm rot="16200000" flipH="1">
              <a:off x="4751070" y="3326131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1" name="Straight Connector 260"/>
            <p:cNvCxnSpPr/>
            <p:nvPr/>
          </p:nvCxnSpPr>
          <p:spPr>
            <a:xfrm rot="16200000" flipH="1">
              <a:off x="4343400" y="3352801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2" name="Straight Connector 261"/>
            <p:cNvCxnSpPr/>
            <p:nvPr/>
          </p:nvCxnSpPr>
          <p:spPr>
            <a:xfrm rot="16200000" flipH="1">
              <a:off x="4572000" y="3352801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4" name="Straight Connector 263"/>
            <p:cNvCxnSpPr/>
            <p:nvPr/>
          </p:nvCxnSpPr>
          <p:spPr>
            <a:xfrm rot="16200000" flipH="1">
              <a:off x="5257800" y="3352802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5" name="Straight Connector 264"/>
            <p:cNvCxnSpPr/>
            <p:nvPr/>
          </p:nvCxnSpPr>
          <p:spPr>
            <a:xfrm rot="16200000" flipH="1">
              <a:off x="5067300" y="3238502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6" name="Straight Connector 265"/>
            <p:cNvCxnSpPr/>
            <p:nvPr/>
          </p:nvCxnSpPr>
          <p:spPr>
            <a:xfrm rot="5400000">
              <a:off x="5219700" y="3238502"/>
              <a:ext cx="6858000" cy="3810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7" name="Straight Connector 266"/>
            <p:cNvCxnSpPr/>
            <p:nvPr/>
          </p:nvCxnSpPr>
          <p:spPr>
            <a:xfrm rot="16200000" flipH="1">
              <a:off x="4876801" y="3352801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8" name="Straight Connector 267"/>
            <p:cNvCxnSpPr/>
            <p:nvPr/>
          </p:nvCxnSpPr>
          <p:spPr>
            <a:xfrm rot="5400000">
              <a:off x="5527994" y="3318196"/>
              <a:ext cx="6888479" cy="191133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0" name="Straight Connector 269"/>
            <p:cNvCxnSpPr/>
            <p:nvPr/>
          </p:nvCxnSpPr>
          <p:spPr>
            <a:xfrm rot="5400000">
              <a:off x="4850130" y="3227072"/>
              <a:ext cx="6858000" cy="40386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1" name="Straight Connector 270"/>
            <p:cNvCxnSpPr/>
            <p:nvPr/>
          </p:nvCxnSpPr>
          <p:spPr>
            <a:xfrm rot="16200000" flipH="1">
              <a:off x="4751070" y="3326132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8" name="Straight Connector 277"/>
            <p:cNvCxnSpPr/>
            <p:nvPr/>
          </p:nvCxnSpPr>
          <p:spPr>
            <a:xfrm rot="5400000">
              <a:off x="5562599" y="3429001"/>
              <a:ext cx="6858002" cy="1588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3" name="Straight Connector 282"/>
            <p:cNvCxnSpPr/>
            <p:nvPr/>
          </p:nvCxnSpPr>
          <p:spPr>
            <a:xfrm rot="5400000">
              <a:off x="2552700" y="3390900"/>
              <a:ext cx="6858000" cy="76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9" name="Straight Connector 288"/>
            <p:cNvCxnSpPr/>
            <p:nvPr/>
          </p:nvCxnSpPr>
          <p:spPr>
            <a:xfrm rot="16200000" flipH="1">
              <a:off x="3048000" y="3352800"/>
              <a:ext cx="6858000" cy="1524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2" name="Straight Connector 291"/>
            <p:cNvCxnSpPr/>
            <p:nvPr/>
          </p:nvCxnSpPr>
          <p:spPr>
            <a:xfrm rot="16200000" flipH="1">
              <a:off x="3238500" y="3238500"/>
              <a:ext cx="6858000" cy="381000"/>
            </a:xfrm>
            <a:prstGeom prst="line">
              <a:avLst/>
            </a:prstGeom>
            <a:ln w="19050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4" name="Straight Connector 293"/>
            <p:cNvCxnSpPr/>
            <p:nvPr/>
          </p:nvCxnSpPr>
          <p:spPr>
            <a:xfrm rot="5400000">
              <a:off x="2133600" y="3276600"/>
              <a:ext cx="6858000" cy="3048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8" name="Straight Connector 297"/>
            <p:cNvCxnSpPr/>
            <p:nvPr/>
          </p:nvCxnSpPr>
          <p:spPr>
            <a:xfrm rot="16200000" flipH="1">
              <a:off x="3148013" y="3252789"/>
              <a:ext cx="6858000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9" name="Straight Connector 298"/>
            <p:cNvCxnSpPr/>
            <p:nvPr/>
          </p:nvCxnSpPr>
          <p:spPr>
            <a:xfrm rot="5400000">
              <a:off x="37719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2" name="Straight Connector 301"/>
            <p:cNvCxnSpPr/>
            <p:nvPr/>
          </p:nvCxnSpPr>
          <p:spPr>
            <a:xfrm rot="5400000">
              <a:off x="4229100" y="2933700"/>
              <a:ext cx="6858000" cy="990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7" name="Straight Connector 306"/>
            <p:cNvCxnSpPr/>
            <p:nvPr/>
          </p:nvCxnSpPr>
          <p:spPr>
            <a:xfrm rot="16200000" flipH="1">
              <a:off x="1371600" y="3200403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6D6D9B-E6C5-4167-81CF-60186F7501ED}" type="datetimeFigureOut">
              <a:rPr lang="cs-CZ" smtClean="0"/>
              <a:t>4.8.2013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ECCF1-BD50-4269-B2F1-982D94D8E069}" type="slidenum">
              <a:rPr lang="cs-CZ" smtClean="0"/>
              <a:t>‹#›</a:t>
            </a:fld>
            <a:endParaRPr lang="cs-CZ"/>
          </a:p>
        </p:txBody>
      </p:sp>
      <p:sp>
        <p:nvSpPr>
          <p:cNvPr id="113" name="Rectangle 112"/>
          <p:cNvSpPr/>
          <p:nvPr/>
        </p:nvSpPr>
        <p:spPr>
          <a:xfrm>
            <a:off x="0" y="1905000"/>
            <a:ext cx="4953000" cy="31242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grpSp>
        <p:nvGrpSpPr>
          <p:cNvPr id="94" name="Group 93"/>
          <p:cNvGrpSpPr/>
          <p:nvPr/>
        </p:nvGrpSpPr>
        <p:grpSpPr>
          <a:xfrm>
            <a:off x="0" y="2057400"/>
            <a:ext cx="4801394" cy="2820988"/>
            <a:chOff x="0" y="2057400"/>
            <a:chExt cx="4801394" cy="2820988"/>
          </a:xfrm>
        </p:grpSpPr>
        <p:cxnSp>
          <p:nvCxnSpPr>
            <p:cNvPr id="117" name="Straight Connector 116"/>
            <p:cNvCxnSpPr/>
            <p:nvPr/>
          </p:nvCxnSpPr>
          <p:spPr>
            <a:xfrm>
              <a:off x="0" y="2057400"/>
              <a:ext cx="4800600" cy="1588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Straight Connector 117"/>
            <p:cNvCxnSpPr/>
            <p:nvPr/>
          </p:nvCxnSpPr>
          <p:spPr>
            <a:xfrm>
              <a:off x="0" y="4876800"/>
              <a:ext cx="4800600" cy="1588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Straight Connector 119"/>
            <p:cNvCxnSpPr/>
            <p:nvPr/>
          </p:nvCxnSpPr>
          <p:spPr>
            <a:xfrm rot="5400000">
              <a:off x="3391694" y="3467100"/>
              <a:ext cx="2818606" cy="794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2130425"/>
            <a:ext cx="4419600" cy="1600327"/>
          </a:xfrm>
        </p:spPr>
        <p:txBody>
          <a:bodyPr anchor="b">
            <a:normAutofit/>
          </a:bodyPr>
          <a:lstStyle>
            <a:lvl1pPr algn="l">
              <a:defRPr sz="3600" b="1" cap="none" spc="40" baseline="0">
                <a:ln w="13335" cmpd="sng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/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" y="3733800"/>
            <a:ext cx="4419600" cy="1066800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6D6D9B-E6C5-4167-81CF-60186F7501ED}" type="datetimeFigureOut">
              <a:rPr lang="cs-CZ" smtClean="0"/>
              <a:t>4.8.2013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ECCF1-BD50-4269-B2F1-982D94D8E069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6D6D9B-E6C5-4167-81CF-60186F7501ED}" type="datetimeFigureOut">
              <a:rPr lang="cs-CZ" smtClean="0"/>
              <a:t>4.8.2013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ECCF1-BD50-4269-B2F1-982D94D8E069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6D6D9B-E6C5-4167-81CF-60186F7501ED}" type="datetimeFigureOut">
              <a:rPr lang="cs-CZ" smtClean="0"/>
              <a:t>4.8.2013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ECCF1-BD50-4269-B2F1-982D94D8E069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Záhlaví části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92"/>
          <p:cNvGrpSpPr/>
          <p:nvPr/>
        </p:nvGrpSpPr>
        <p:grpSpPr>
          <a:xfrm>
            <a:off x="1" y="-30478"/>
            <a:ext cx="9067799" cy="4846320"/>
            <a:chOff x="1" y="-30477"/>
            <a:chExt cx="9067799" cy="4526277"/>
          </a:xfrm>
        </p:grpSpPr>
        <p:cxnSp>
          <p:nvCxnSpPr>
            <p:cNvPr id="8" name="Straight Connector 7"/>
            <p:cNvCxnSpPr/>
            <p:nvPr/>
          </p:nvCxnSpPr>
          <p:spPr>
            <a:xfrm rot="16200000" flipH="1">
              <a:off x="-27166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rot="16200000" flipH="1">
              <a:off x="-46216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rot="5400000">
              <a:off x="-30976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5400000">
              <a:off x="-206236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rot="16200000" flipH="1">
              <a:off x="-2138565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rot="16200000" flipH="1">
              <a:off x="-195465" y="1785212"/>
              <a:ext cx="4505731" cy="9144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6200000" flipH="1">
              <a:off x="-1643265" y="2013812"/>
              <a:ext cx="4505731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5400000">
              <a:off x="-1528964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6200000" flipH="1">
              <a:off x="-957465" y="2013812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6200000" flipH="1">
              <a:off x="-194806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6200000" flipH="1">
              <a:off x="-652664" y="2166211"/>
              <a:ext cx="4505731" cy="152401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 rot="16200000" flipH="1">
              <a:off x="-164326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rot="16200000" flipH="1">
              <a:off x="-1790700" y="2019300"/>
              <a:ext cx="4495800" cy="4572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rot="5400000">
              <a:off x="-55551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 rot="5400000">
              <a:off x="34087" y="2090964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 rot="5400000">
              <a:off x="2617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>
            <a:xfrm rot="5400000">
              <a:off x="-67933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 rot="16200000" flipH="1">
              <a:off x="-1467052" y="2066200"/>
              <a:ext cx="4505731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 rot="16200000" flipH="1">
              <a:off x="-77839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 rot="16200000" flipH="1">
              <a:off x="-118606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 rot="16200000" flipH="1">
              <a:off x="-95746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 rot="16200000" flipH="1">
              <a:off x="22429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 rot="16200000" flipH="1">
              <a:off x="20524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 rot="5400000">
              <a:off x="2204835" y="2051912"/>
              <a:ext cx="4505731" cy="3810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/>
          </p:nvCxnSpPr>
          <p:spPr>
            <a:xfrm rot="5400000">
              <a:off x="45223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 rot="16200000" flipH="1">
              <a:off x="376035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 rot="5400000">
              <a:off x="1023735" y="2242139"/>
              <a:ext cx="4505731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/>
            <p:nvPr/>
          </p:nvCxnSpPr>
          <p:spPr>
            <a:xfrm rot="16200000" flipH="1">
              <a:off x="871335" y="2013812"/>
              <a:ext cx="4505731" cy="4572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/>
            <p:cNvCxnSpPr/>
            <p:nvPr/>
          </p:nvCxnSpPr>
          <p:spPr>
            <a:xfrm rot="5400000">
              <a:off x="985636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/>
            <p:cNvCxnSpPr/>
            <p:nvPr/>
          </p:nvCxnSpPr>
          <p:spPr>
            <a:xfrm rot="16200000" flipH="1">
              <a:off x="1557135" y="2013812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/>
            <p:cNvCxnSpPr/>
            <p:nvPr/>
          </p:nvCxnSpPr>
          <p:spPr>
            <a:xfrm rot="16200000" flipH="1">
              <a:off x="5665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/>
            <p:nvPr/>
          </p:nvCxnSpPr>
          <p:spPr>
            <a:xfrm rot="16200000" flipH="1">
              <a:off x="1861936" y="2166211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/>
            <p:cNvCxnSpPr/>
            <p:nvPr/>
          </p:nvCxnSpPr>
          <p:spPr>
            <a:xfrm rot="16200000" flipH="1">
              <a:off x="8713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/>
            <p:cNvCxnSpPr/>
            <p:nvPr/>
          </p:nvCxnSpPr>
          <p:spPr>
            <a:xfrm rot="5400000">
              <a:off x="147435" y="2128112"/>
              <a:ext cx="4505731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/>
            <p:cNvCxnSpPr/>
            <p:nvPr/>
          </p:nvCxnSpPr>
          <p:spPr>
            <a:xfrm rot="5400000">
              <a:off x="195909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/>
            <p:cNvCxnSpPr/>
            <p:nvPr/>
          </p:nvCxnSpPr>
          <p:spPr>
            <a:xfrm rot="5400000">
              <a:off x="2548687" y="2090964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/>
            <p:cNvCxnSpPr/>
            <p:nvPr/>
          </p:nvCxnSpPr>
          <p:spPr>
            <a:xfrm rot="5400000">
              <a:off x="27763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/>
            <p:nvPr/>
          </p:nvCxnSpPr>
          <p:spPr>
            <a:xfrm rot="5400000">
              <a:off x="183526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/>
            <p:cNvCxnSpPr/>
            <p:nvPr/>
          </p:nvCxnSpPr>
          <p:spPr>
            <a:xfrm rot="16200000" flipH="1">
              <a:off x="1047548" y="2066200"/>
              <a:ext cx="4505731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/>
            <p:cNvCxnSpPr/>
            <p:nvPr/>
          </p:nvCxnSpPr>
          <p:spPr>
            <a:xfrm rot="16200000" flipH="1">
              <a:off x="17362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/>
            <p:nvPr/>
          </p:nvCxnSpPr>
          <p:spPr>
            <a:xfrm rot="16200000" flipH="1">
              <a:off x="13285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/>
            <p:nvPr/>
          </p:nvCxnSpPr>
          <p:spPr>
            <a:xfrm rot="16200000" flipH="1">
              <a:off x="1557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/>
            <p:nvPr/>
          </p:nvCxnSpPr>
          <p:spPr>
            <a:xfrm rot="16200000" flipH="1">
              <a:off x="3919335" y="2166212"/>
              <a:ext cx="4505731" cy="152400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/>
            <p:cNvCxnSpPr/>
            <p:nvPr/>
          </p:nvCxnSpPr>
          <p:spPr>
            <a:xfrm rot="16200000" flipH="1">
              <a:off x="3271636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/>
            <p:cNvCxnSpPr/>
            <p:nvPr/>
          </p:nvCxnSpPr>
          <p:spPr>
            <a:xfrm rot="5400000">
              <a:off x="38812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/>
            <p:cNvCxnSpPr/>
            <p:nvPr/>
          </p:nvCxnSpPr>
          <p:spPr>
            <a:xfrm rot="5400000">
              <a:off x="3004936" y="2090012"/>
              <a:ext cx="4505730" cy="3048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/>
            <p:nvPr/>
          </p:nvCxnSpPr>
          <p:spPr>
            <a:xfrm rot="16200000" flipH="1">
              <a:off x="2242935" y="2013813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/>
            <p:cNvCxnSpPr/>
            <p:nvPr/>
          </p:nvCxnSpPr>
          <p:spPr>
            <a:xfrm rot="16200000" flipH="1">
              <a:off x="3538336" y="2166212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/>
            <p:cNvCxnSpPr/>
            <p:nvPr/>
          </p:nvCxnSpPr>
          <p:spPr>
            <a:xfrm rot="5400000">
              <a:off x="382218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5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/>
            <p:cNvCxnSpPr/>
            <p:nvPr/>
          </p:nvCxnSpPr>
          <p:spPr>
            <a:xfrm rot="5400000">
              <a:off x="4225087" y="2090965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/>
            <p:cNvCxnSpPr/>
            <p:nvPr/>
          </p:nvCxnSpPr>
          <p:spPr>
            <a:xfrm rot="5400000">
              <a:off x="40717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/>
            <p:cNvCxnSpPr/>
            <p:nvPr/>
          </p:nvCxnSpPr>
          <p:spPr>
            <a:xfrm rot="5400000">
              <a:off x="356500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/>
            <p:cNvCxnSpPr/>
            <p:nvPr/>
          </p:nvCxnSpPr>
          <p:spPr>
            <a:xfrm rot="16200000" flipH="1">
              <a:off x="34126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/>
            <p:cNvCxnSpPr/>
            <p:nvPr/>
          </p:nvCxnSpPr>
          <p:spPr>
            <a:xfrm rot="16200000" flipH="1">
              <a:off x="2928735" y="2166212"/>
              <a:ext cx="4505731" cy="152400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/>
          </p:nvCxnSpPr>
          <p:spPr>
            <a:xfrm rot="16200000" flipH="1">
              <a:off x="3081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/>
            <p:cNvCxnSpPr/>
            <p:nvPr/>
          </p:nvCxnSpPr>
          <p:spPr>
            <a:xfrm rot="5400000">
              <a:off x="464323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/>
            <p:cNvCxnSpPr/>
            <p:nvPr/>
          </p:nvCxnSpPr>
          <p:spPr>
            <a:xfrm rot="16200000" flipH="1">
              <a:off x="4643234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/>
            <p:cNvCxnSpPr/>
            <p:nvPr/>
          </p:nvCxnSpPr>
          <p:spPr>
            <a:xfrm rot="5400000">
              <a:off x="5214735" y="2242140"/>
              <a:ext cx="4505731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/>
            <p:cNvCxnSpPr/>
            <p:nvPr/>
          </p:nvCxnSpPr>
          <p:spPr>
            <a:xfrm rot="16200000" flipH="1">
              <a:off x="5062335" y="2013812"/>
              <a:ext cx="4505731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/>
            <p:cNvCxnSpPr/>
            <p:nvPr/>
          </p:nvCxnSpPr>
          <p:spPr>
            <a:xfrm rot="5400000">
              <a:off x="5176636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/>
            <p:cNvCxnSpPr/>
            <p:nvPr/>
          </p:nvCxnSpPr>
          <p:spPr>
            <a:xfrm rot="16200000" flipH="1">
              <a:off x="5748135" y="2013813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/>
            <p:cNvCxnSpPr/>
            <p:nvPr/>
          </p:nvCxnSpPr>
          <p:spPr>
            <a:xfrm rot="16200000" flipH="1">
              <a:off x="49099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/>
            <p:cNvCxnSpPr/>
            <p:nvPr/>
          </p:nvCxnSpPr>
          <p:spPr>
            <a:xfrm rot="5400000">
              <a:off x="4795635" y="2128112"/>
              <a:ext cx="4505731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/>
            <p:cNvCxnSpPr/>
            <p:nvPr/>
          </p:nvCxnSpPr>
          <p:spPr>
            <a:xfrm rot="16200000" flipH="1">
              <a:off x="5390948" y="2066200"/>
              <a:ext cx="4505731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/>
            <p:cNvCxnSpPr/>
            <p:nvPr/>
          </p:nvCxnSpPr>
          <p:spPr>
            <a:xfrm rot="16200000" flipH="1">
              <a:off x="59272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72"/>
            <p:cNvCxnSpPr/>
            <p:nvPr/>
          </p:nvCxnSpPr>
          <p:spPr>
            <a:xfrm rot="16200000" flipH="1">
              <a:off x="55195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/>
            <p:cNvCxnSpPr/>
            <p:nvPr/>
          </p:nvCxnSpPr>
          <p:spPr>
            <a:xfrm rot="16200000" flipH="1">
              <a:off x="5748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74"/>
            <p:cNvCxnSpPr/>
            <p:nvPr/>
          </p:nvCxnSpPr>
          <p:spPr>
            <a:xfrm rot="16200000" flipH="1">
              <a:off x="6433935" y="2166213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75"/>
            <p:cNvCxnSpPr/>
            <p:nvPr/>
          </p:nvCxnSpPr>
          <p:spPr>
            <a:xfrm rot="16200000" flipH="1">
              <a:off x="6243435" y="2051913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Connector 76"/>
            <p:cNvCxnSpPr/>
            <p:nvPr/>
          </p:nvCxnSpPr>
          <p:spPr>
            <a:xfrm rot="5400000">
              <a:off x="6395835" y="2051913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Connector 77"/>
            <p:cNvCxnSpPr/>
            <p:nvPr/>
          </p:nvCxnSpPr>
          <p:spPr>
            <a:xfrm rot="16200000" flipH="1">
              <a:off x="6052936" y="2166212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78"/>
            <p:cNvCxnSpPr/>
            <p:nvPr/>
          </p:nvCxnSpPr>
          <p:spPr>
            <a:xfrm rot="5400000">
              <a:off x="6709356" y="2136834"/>
              <a:ext cx="4525755" cy="191133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/>
            <p:cNvCxnSpPr/>
            <p:nvPr/>
          </p:nvCxnSpPr>
          <p:spPr>
            <a:xfrm rot="5400000">
              <a:off x="6026265" y="2040483"/>
              <a:ext cx="4505731" cy="40386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/>
            <p:cNvCxnSpPr/>
            <p:nvPr/>
          </p:nvCxnSpPr>
          <p:spPr>
            <a:xfrm rot="16200000" flipH="1">
              <a:off x="5927205" y="2139543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Connector 81"/>
            <p:cNvCxnSpPr/>
            <p:nvPr/>
          </p:nvCxnSpPr>
          <p:spPr>
            <a:xfrm rot="5400000">
              <a:off x="6738734" y="2242140"/>
              <a:ext cx="4505732" cy="1588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82"/>
            <p:cNvCxnSpPr/>
            <p:nvPr/>
          </p:nvCxnSpPr>
          <p:spPr>
            <a:xfrm rot="5400000">
              <a:off x="3728835" y="2204312"/>
              <a:ext cx="4505731" cy="76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83"/>
            <p:cNvCxnSpPr/>
            <p:nvPr/>
          </p:nvCxnSpPr>
          <p:spPr>
            <a:xfrm rot="16200000" flipH="1">
              <a:off x="4224135" y="2166212"/>
              <a:ext cx="4505731" cy="1524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Connector 84"/>
            <p:cNvCxnSpPr/>
            <p:nvPr/>
          </p:nvCxnSpPr>
          <p:spPr>
            <a:xfrm rot="16200000" flipH="1">
              <a:off x="4414635" y="2051912"/>
              <a:ext cx="4505731" cy="381000"/>
            </a:xfrm>
            <a:prstGeom prst="line">
              <a:avLst/>
            </a:prstGeom>
            <a:ln w="19050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85"/>
            <p:cNvCxnSpPr/>
            <p:nvPr/>
          </p:nvCxnSpPr>
          <p:spPr>
            <a:xfrm rot="5400000">
              <a:off x="3309735" y="2090012"/>
              <a:ext cx="4505731" cy="3048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86"/>
            <p:cNvCxnSpPr/>
            <p:nvPr/>
          </p:nvCxnSpPr>
          <p:spPr>
            <a:xfrm rot="16200000" flipH="1">
              <a:off x="4324148" y="2066200"/>
              <a:ext cx="4505731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87"/>
            <p:cNvCxnSpPr/>
            <p:nvPr/>
          </p:nvCxnSpPr>
          <p:spPr>
            <a:xfrm rot="5400000">
              <a:off x="49480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88"/>
            <p:cNvCxnSpPr/>
            <p:nvPr/>
          </p:nvCxnSpPr>
          <p:spPr>
            <a:xfrm rot="5400000">
              <a:off x="5405235" y="1747112"/>
              <a:ext cx="4505731" cy="990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89"/>
            <p:cNvCxnSpPr/>
            <p:nvPr/>
          </p:nvCxnSpPr>
          <p:spPr>
            <a:xfrm rot="16200000" flipH="1">
              <a:off x="2547735" y="2013814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4" name="Rectangle 93"/>
          <p:cNvSpPr/>
          <p:nvPr/>
        </p:nvSpPr>
        <p:spPr>
          <a:xfrm>
            <a:off x="0" y="4311168"/>
            <a:ext cx="9144000" cy="1905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96" name="Straight Connector 95"/>
          <p:cNvCxnSpPr/>
          <p:nvPr/>
        </p:nvCxnSpPr>
        <p:spPr>
          <a:xfrm>
            <a:off x="0" y="4387368"/>
            <a:ext cx="914400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Straight Connector 96"/>
          <p:cNvCxnSpPr/>
          <p:nvPr/>
        </p:nvCxnSpPr>
        <p:spPr>
          <a:xfrm>
            <a:off x="0" y="6138380"/>
            <a:ext cx="914400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621364"/>
            <a:ext cx="8305800" cy="414649"/>
          </a:xfrm>
        </p:spPr>
        <p:txBody>
          <a:bodyPr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95" name="Title 94"/>
          <p:cNvSpPr>
            <a:spLocks noGrp="1"/>
          </p:cNvSpPr>
          <p:nvPr>
            <p:ph type="title"/>
          </p:nvPr>
        </p:nvSpPr>
        <p:spPr>
          <a:xfrm>
            <a:off x="457200" y="4463568"/>
            <a:ext cx="8305800" cy="1143000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6D6D9B-E6C5-4167-81CF-60186F7501ED}" type="datetimeFigureOut">
              <a:rPr lang="cs-CZ" smtClean="0"/>
              <a:t>4.8.2013</a:t>
            </a:fld>
            <a:endParaRPr lang="cs-CZ"/>
          </a:p>
        </p:txBody>
      </p:sp>
      <p:sp>
        <p:nvSpPr>
          <p:cNvPr id="91" name="Footer Placeholder 9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2" name="Slide Number Placeholder 9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ECCF1-BD50-4269-B2F1-982D94D8E069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6D6D9B-E6C5-4167-81CF-60186F7501ED}" type="datetimeFigureOut">
              <a:rPr lang="cs-CZ" smtClean="0"/>
              <a:t>4.8.2013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ECCF1-BD50-4269-B2F1-982D94D8E069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6D6D9B-E6C5-4167-81CF-60186F7501ED}" type="datetimeFigureOut">
              <a:rPr lang="cs-CZ" smtClean="0"/>
              <a:t>4.8.2013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ECCF1-BD50-4269-B2F1-982D94D8E069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6D6D9B-E6C5-4167-81CF-60186F7501ED}" type="datetimeFigureOut">
              <a:rPr lang="cs-CZ" smtClean="0"/>
              <a:t>4.8.2013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ECCF1-BD50-4269-B2F1-982D94D8E069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6D6D9B-E6C5-4167-81CF-60186F7501ED}" type="datetimeFigureOut">
              <a:rPr lang="cs-CZ" smtClean="0"/>
              <a:t>4.8.2013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ECCF1-BD50-4269-B2F1-982D94D8E069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00400" y="273050"/>
            <a:ext cx="54864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6D6D9B-E6C5-4167-81CF-60186F7501ED}" type="datetimeFigureOut">
              <a:rPr lang="cs-CZ" smtClean="0"/>
              <a:t>4.8.2013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ECCF1-BD50-4269-B2F1-982D94D8E069}" type="slidenum">
              <a:rPr lang="cs-CZ" smtClean="0"/>
              <a:t>‹#›</a:t>
            </a:fld>
            <a:endParaRPr lang="cs-CZ"/>
          </a:p>
        </p:txBody>
      </p:sp>
      <p:sp>
        <p:nvSpPr>
          <p:cNvPr id="37" name="Rectangle 36"/>
          <p:cNvSpPr/>
          <p:nvPr/>
        </p:nvSpPr>
        <p:spPr>
          <a:xfrm>
            <a:off x="0" y="1563624"/>
            <a:ext cx="2761488" cy="331317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39" name="Straight Connector 38"/>
          <p:cNvCxnSpPr/>
          <p:nvPr/>
        </p:nvCxnSpPr>
        <p:spPr>
          <a:xfrm rot="5400000">
            <a:off x="1128157" y="3221339"/>
            <a:ext cx="3017520" cy="794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0" y="1712976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>
            <a:off x="0" y="4733544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901952"/>
            <a:ext cx="2377440" cy="137160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tabLst>
                <a:tab pos="3830638" algn="l"/>
              </a:tabLst>
              <a:defRPr lang="en-US" sz="2600" b="1" kern="1200" cap="none" spc="20" baseline="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3273552"/>
            <a:ext cx="2377440" cy="1371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200400" y="381000"/>
            <a:ext cx="5562600" cy="5638800"/>
          </a:xfrm>
          <a:solidFill>
            <a:schemeClr val="bg2"/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 smtClean="0"/>
              <a:t>Kliknutím na ikonu přidáte obrázek.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6D6D9B-E6C5-4167-81CF-60186F7501ED}" type="datetimeFigureOut">
              <a:rPr lang="cs-CZ" smtClean="0"/>
              <a:t>4.8.2013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ECCF1-BD50-4269-B2F1-982D94D8E069}" type="slidenum">
              <a:rPr lang="cs-CZ" smtClean="0"/>
              <a:t>‹#›</a:t>
            </a:fld>
            <a:endParaRPr lang="cs-CZ"/>
          </a:p>
        </p:txBody>
      </p:sp>
      <p:sp>
        <p:nvSpPr>
          <p:cNvPr id="33" name="Rectangle 32"/>
          <p:cNvSpPr/>
          <p:nvPr/>
        </p:nvSpPr>
        <p:spPr>
          <a:xfrm>
            <a:off x="0" y="1563624"/>
            <a:ext cx="2761488" cy="331317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34" name="Straight Connector 33"/>
          <p:cNvCxnSpPr/>
          <p:nvPr/>
        </p:nvCxnSpPr>
        <p:spPr>
          <a:xfrm rot="5400000">
            <a:off x="1128157" y="3221339"/>
            <a:ext cx="3017520" cy="794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0" y="1712976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/>
        </p:nvCxnSpPr>
        <p:spPr>
          <a:xfrm>
            <a:off x="0" y="4733544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5448" y="1905000"/>
            <a:ext cx="2377440" cy="1371600"/>
          </a:xfrm>
        </p:spPr>
        <p:txBody>
          <a:bodyPr anchor="b">
            <a:normAutofit/>
          </a:bodyPr>
          <a:lstStyle>
            <a:lvl1pPr algn="l">
              <a:defRPr sz="2600" b="1" cap="none" spc="20" baseline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3276600"/>
            <a:ext cx="2377440" cy="1371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Rectangle 189"/>
          <p:cNvSpPr/>
          <p:nvPr/>
        </p:nvSpPr>
        <p:spPr>
          <a:xfrm>
            <a:off x="149352" y="137160"/>
            <a:ext cx="8869680" cy="6583680"/>
          </a:xfrm>
          <a:prstGeom prst="rect">
            <a:avLst/>
          </a:prstGeom>
          <a:noFill/>
          <a:ln w="19050" cmpd="sng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1240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466D6D9B-E6C5-4167-81CF-60186F7501ED}" type="datetimeFigureOut">
              <a:rPr lang="cs-CZ" smtClean="0"/>
              <a:t>4.8.2013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31123" y="6312408"/>
            <a:ext cx="348175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1240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665ECCF1-BD50-4269-B2F1-982D94D8E069}" type="slidenum">
              <a:rPr lang="cs-CZ" smtClean="0"/>
              <a:t>‹#›</a:t>
            </a:fld>
            <a:endParaRPr lang="cs-CZ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tabLst>
          <a:tab pos="3830638" algn="l"/>
        </a:tabLst>
        <a:defRPr sz="3600" b="1" kern="1200" cap="none" spc="50">
          <a:ln w="13335" cmpd="sng">
            <a:solidFill>
              <a:schemeClr val="accent1">
                <a:lumMod val="50000"/>
              </a:schemeClr>
            </a:solidFill>
            <a:prstDash val="solid"/>
          </a:ln>
          <a:solidFill>
            <a:schemeClr val="accent6">
              <a:tint val="1000"/>
            </a:schemeClr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8872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91640" indent="-18288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4884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 Box 1"/>
          <p:cNvSpPr txBox="1">
            <a:spLocks noChangeArrowheads="1"/>
          </p:cNvSpPr>
          <p:nvPr/>
        </p:nvSpPr>
        <p:spPr bwMode="auto">
          <a:xfrm>
            <a:off x="655529" y="1716088"/>
            <a:ext cx="8092935" cy="2432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1pPr>
            <a:lvl2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2pPr>
            <a:lvl3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3pPr>
            <a:lvl4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4pPr>
            <a:lvl5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9pPr>
          </a:lstStyle>
          <a:p>
            <a:pPr algn="ctr" eaLnBrk="1" hangingPunct="1">
              <a:lnSpc>
                <a:spcPct val="100000"/>
              </a:lnSpc>
              <a:buClrTx/>
              <a:buSzPct val="45000"/>
              <a:buFontTx/>
              <a:buNone/>
            </a:pPr>
            <a:r>
              <a:rPr lang="cs-CZ" b="1" dirty="0" smtClean="0">
                <a:solidFill>
                  <a:srgbClr val="000000"/>
                </a:solidFill>
                <a:latin typeface="Times New Roman" pitchFamily="16" charset="0"/>
              </a:rPr>
              <a:t>VY_32_INOVACE_KAC_H6-9_35</a:t>
            </a:r>
            <a:endParaRPr lang="cs-CZ" b="1" dirty="0">
              <a:solidFill>
                <a:srgbClr val="000000"/>
              </a:solidFill>
              <a:latin typeface="Times New Roman" pitchFamily="16" charset="0"/>
            </a:endParaRPr>
          </a:p>
          <a:p>
            <a:pPr algn="ctr" eaLnBrk="1" hangingPunct="1">
              <a:lnSpc>
                <a:spcPct val="100000"/>
              </a:lnSpc>
              <a:buClrTx/>
              <a:buSzPct val="45000"/>
              <a:buFontTx/>
              <a:buNone/>
            </a:pPr>
            <a:endParaRPr lang="cs-CZ" b="1" dirty="0">
              <a:solidFill>
                <a:srgbClr val="000000"/>
              </a:solidFill>
              <a:latin typeface="Times New Roman" pitchFamily="16" charset="0"/>
            </a:endParaRPr>
          </a:p>
          <a:p>
            <a:pPr algn="ctr" eaLnBrk="1" hangingPunct="1">
              <a:lnSpc>
                <a:spcPct val="100000"/>
              </a:lnSpc>
              <a:buClrTx/>
              <a:buSzPct val="45000"/>
              <a:buFontTx/>
              <a:buNone/>
            </a:pPr>
            <a:r>
              <a:rPr lang="cs-CZ" b="1" dirty="0">
                <a:solidFill>
                  <a:srgbClr val="000000"/>
                </a:solidFill>
                <a:latin typeface="Times New Roman" pitchFamily="16" charset="0"/>
              </a:rPr>
              <a:t>Vzdělávací oblast: </a:t>
            </a:r>
            <a:r>
              <a:rPr lang="cs-CZ" b="1" smtClean="0">
                <a:solidFill>
                  <a:srgbClr val="000000"/>
                </a:solidFill>
                <a:latin typeface="Times New Roman" pitchFamily="16" charset="0"/>
              </a:rPr>
              <a:t>Umění </a:t>
            </a:r>
            <a:r>
              <a:rPr lang="cs-CZ" b="1" smtClean="0">
                <a:solidFill>
                  <a:srgbClr val="000000"/>
                </a:solidFill>
                <a:latin typeface="Times New Roman" pitchFamily="16" charset="0"/>
              </a:rPr>
              <a:t>a kultura</a:t>
            </a:r>
            <a:endParaRPr lang="cs-CZ" b="1" dirty="0">
              <a:solidFill>
                <a:srgbClr val="000000"/>
              </a:solidFill>
              <a:latin typeface="Times New Roman" pitchFamily="16" charset="0"/>
            </a:endParaRPr>
          </a:p>
          <a:p>
            <a:pPr algn="ctr" eaLnBrk="1" hangingPunct="1">
              <a:lnSpc>
                <a:spcPct val="100000"/>
              </a:lnSpc>
              <a:buClrTx/>
              <a:buSzPct val="45000"/>
              <a:buFontTx/>
              <a:buNone/>
            </a:pPr>
            <a:r>
              <a:rPr lang="cs-CZ" b="1" dirty="0">
                <a:solidFill>
                  <a:srgbClr val="000000"/>
                </a:solidFill>
                <a:latin typeface="Times New Roman" pitchFamily="16" charset="0"/>
              </a:rPr>
              <a:t>Vzdělávací obor: </a:t>
            </a:r>
            <a:r>
              <a:rPr lang="cs-CZ" b="1" dirty="0" smtClean="0">
                <a:solidFill>
                  <a:srgbClr val="000000"/>
                </a:solidFill>
                <a:latin typeface="Times New Roman" pitchFamily="16" charset="0"/>
              </a:rPr>
              <a:t>Hudební výchova</a:t>
            </a:r>
            <a:endParaRPr lang="cs-CZ" b="1" dirty="0">
              <a:solidFill>
                <a:srgbClr val="000000"/>
              </a:solidFill>
              <a:latin typeface="Times New Roman" pitchFamily="16" charset="0"/>
            </a:endParaRPr>
          </a:p>
          <a:p>
            <a:pPr algn="ctr" eaLnBrk="1" hangingPunct="1">
              <a:lnSpc>
                <a:spcPct val="100000"/>
              </a:lnSpc>
              <a:buClrTx/>
              <a:buSzPct val="45000"/>
              <a:buFontTx/>
              <a:buNone/>
            </a:pPr>
            <a:r>
              <a:rPr lang="cs-CZ" b="1" dirty="0">
                <a:solidFill>
                  <a:srgbClr val="000000"/>
                </a:solidFill>
                <a:latin typeface="Times New Roman" pitchFamily="16" charset="0"/>
              </a:rPr>
              <a:t>Tematický okruh: </a:t>
            </a:r>
            <a:r>
              <a:rPr lang="cs-CZ" b="1" dirty="0" smtClean="0">
                <a:solidFill>
                  <a:srgbClr val="000000"/>
                </a:solidFill>
                <a:latin typeface="Times New Roman" pitchFamily="16" charset="0"/>
              </a:rPr>
              <a:t>Medailonky hudebních skladatelů</a:t>
            </a:r>
          </a:p>
          <a:p>
            <a:pPr algn="ctr" eaLnBrk="1" hangingPunct="1">
              <a:lnSpc>
                <a:spcPct val="100000"/>
              </a:lnSpc>
              <a:buClrTx/>
              <a:buSzPct val="45000"/>
              <a:buFontTx/>
              <a:buNone/>
            </a:pPr>
            <a:r>
              <a:rPr lang="cs-CZ" b="1" dirty="0">
                <a:solidFill>
                  <a:srgbClr val="000000"/>
                </a:solidFill>
                <a:latin typeface="Times New Roman" pitchFamily="16" charset="0"/>
              </a:rPr>
              <a:t/>
            </a:r>
            <a:br>
              <a:rPr lang="cs-CZ" b="1" dirty="0">
                <a:solidFill>
                  <a:srgbClr val="000000"/>
                </a:solidFill>
                <a:latin typeface="Times New Roman" pitchFamily="16" charset="0"/>
              </a:rPr>
            </a:br>
            <a:r>
              <a:rPr lang="cs-CZ" b="1" dirty="0">
                <a:solidFill>
                  <a:srgbClr val="000000"/>
                </a:solidFill>
                <a:latin typeface="Times New Roman" pitchFamily="16" charset="0"/>
              </a:rPr>
              <a:t/>
            </a:r>
            <a:br>
              <a:rPr lang="cs-CZ" b="1" dirty="0">
                <a:solidFill>
                  <a:srgbClr val="000000"/>
                </a:solidFill>
                <a:latin typeface="Times New Roman" pitchFamily="16" charset="0"/>
              </a:rPr>
            </a:br>
            <a:r>
              <a:rPr lang="cs-CZ" b="1" dirty="0">
                <a:solidFill>
                  <a:srgbClr val="000000"/>
                </a:solidFill>
                <a:latin typeface="Times New Roman" pitchFamily="16" charset="0"/>
              </a:rPr>
              <a:t>Téma: </a:t>
            </a:r>
            <a:r>
              <a:rPr lang="cs-CZ" sz="2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6" charset="0"/>
              </a:rPr>
              <a:t>Beethoven</a:t>
            </a:r>
            <a:endParaRPr lang="cs-CZ" sz="2400" b="1" dirty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Times New Roman" pitchFamily="16" charset="0"/>
            </a:endParaRPr>
          </a:p>
          <a:p>
            <a:pPr algn="ctr" eaLnBrk="1" hangingPunct="1">
              <a:lnSpc>
                <a:spcPct val="100000"/>
              </a:lnSpc>
              <a:buClrTx/>
              <a:buSzPct val="45000"/>
              <a:buFontTx/>
              <a:buNone/>
            </a:pPr>
            <a:r>
              <a:rPr lang="cs-CZ" dirty="0" smtClean="0">
                <a:solidFill>
                  <a:srgbClr val="000000"/>
                </a:solidFill>
                <a:latin typeface="Times New Roman" pitchFamily="16" charset="0"/>
              </a:rPr>
              <a:t>6-9. </a:t>
            </a:r>
            <a:r>
              <a:rPr lang="cs-CZ" dirty="0">
                <a:solidFill>
                  <a:srgbClr val="000000"/>
                </a:solidFill>
                <a:latin typeface="Times New Roman" pitchFamily="16" charset="0"/>
              </a:rPr>
              <a:t>ročník</a:t>
            </a:r>
          </a:p>
        </p:txBody>
      </p:sp>
      <p:sp>
        <p:nvSpPr>
          <p:cNvPr id="21" name="Text Box 2"/>
          <p:cNvSpPr txBox="1">
            <a:spLocks noChangeArrowheads="1"/>
          </p:cNvSpPr>
          <p:nvPr/>
        </p:nvSpPr>
        <p:spPr bwMode="auto">
          <a:xfrm>
            <a:off x="2987824" y="6381329"/>
            <a:ext cx="3647926" cy="5121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/>
          <a:lstStyle>
            <a:lvl1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1pPr>
            <a:lvl2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2pPr>
            <a:lvl3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3pPr>
            <a:lvl4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4pPr>
            <a:lvl5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9pPr>
          </a:lstStyle>
          <a:p>
            <a:pPr algn="ctr" eaLnBrk="1">
              <a:lnSpc>
                <a:spcPct val="100000"/>
              </a:lnSpc>
              <a:buClrTx/>
              <a:buSzPct val="45000"/>
              <a:buFontTx/>
              <a:buNone/>
            </a:pPr>
            <a:r>
              <a:rPr lang="cs-CZ" sz="1200" dirty="0" smtClean="0">
                <a:solidFill>
                  <a:srgbClr val="000000"/>
                </a:solidFill>
                <a:latin typeface="Times New Roman" pitchFamily="16" charset="0"/>
              </a:rPr>
              <a:t>PaedDr.. Eva  </a:t>
            </a:r>
            <a:r>
              <a:rPr lang="cs-CZ" sz="1200" dirty="0" err="1" smtClean="0">
                <a:solidFill>
                  <a:srgbClr val="000000"/>
                </a:solidFill>
                <a:latin typeface="Times New Roman" pitchFamily="16" charset="0"/>
              </a:rPr>
              <a:t>Káčerková</a:t>
            </a:r>
            <a:r>
              <a:rPr lang="cs-CZ" sz="1200" dirty="0" smtClean="0">
                <a:solidFill>
                  <a:srgbClr val="000000"/>
                </a:solidFill>
                <a:latin typeface="Times New Roman" pitchFamily="16" charset="0"/>
              </a:rPr>
              <a:t>  </a:t>
            </a:r>
            <a:r>
              <a:rPr lang="cs-CZ" sz="1200" dirty="0">
                <a:solidFill>
                  <a:srgbClr val="000000"/>
                </a:solidFill>
                <a:latin typeface="Times New Roman" pitchFamily="16" charset="0"/>
              </a:rPr>
              <a:t>– </a:t>
            </a:r>
            <a:r>
              <a:rPr lang="cs-CZ" sz="1200" dirty="0" smtClean="0">
                <a:solidFill>
                  <a:srgbClr val="000000"/>
                </a:solidFill>
                <a:latin typeface="Times New Roman" pitchFamily="16" charset="0"/>
              </a:rPr>
              <a:t>září </a:t>
            </a:r>
            <a:r>
              <a:rPr lang="cs-CZ" sz="1200" dirty="0">
                <a:solidFill>
                  <a:srgbClr val="000000"/>
                </a:solidFill>
                <a:latin typeface="Times New Roman" pitchFamily="16" charset="0"/>
              </a:rPr>
              <a:t>2012</a:t>
            </a:r>
          </a:p>
        </p:txBody>
      </p:sp>
      <p:pic>
        <p:nvPicPr>
          <p:cNvPr id="22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548680"/>
            <a:ext cx="5000625" cy="1031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3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118" y="4315992"/>
            <a:ext cx="2065338" cy="2065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52319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dirty="0" smtClean="0"/>
              <a:t>Beethoven  navštívil  několikrát Čechy , pobýval</a:t>
            </a:r>
          </a:p>
          <a:p>
            <a:pPr marL="0" indent="0">
              <a:buNone/>
            </a:pPr>
            <a:r>
              <a:rPr lang="cs-CZ" dirty="0" smtClean="0"/>
              <a:t>v Karlových Varech , Františkových Lázních , </a:t>
            </a:r>
          </a:p>
          <a:p>
            <a:pPr marL="0" indent="0">
              <a:buNone/>
            </a:pPr>
            <a:r>
              <a:rPr lang="cs-CZ" dirty="0" smtClean="0"/>
              <a:t>v Hradci u Opavy.</a:t>
            </a:r>
          </a:p>
          <a:p>
            <a:endParaRPr lang="cs-CZ" dirty="0"/>
          </a:p>
          <a:p>
            <a:r>
              <a:rPr lang="cs-CZ" dirty="0" smtClean="0"/>
              <a:t>Zemřel ve Vídni v roce 1827.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019390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ástupný symbol pro obsah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dirty="0" smtClean="0"/>
              <a:t>Zdroje :Vlastní</a:t>
            </a:r>
          </a:p>
          <a:p>
            <a:pPr marL="0" indent="0">
              <a:buNone/>
            </a:pPr>
            <a:r>
              <a:rPr lang="cs-CZ" dirty="0"/>
              <a:t> </a:t>
            </a:r>
            <a:r>
              <a:rPr lang="cs-CZ" dirty="0" smtClean="0"/>
              <a:t>             </a:t>
            </a:r>
            <a:r>
              <a:rPr lang="cs-CZ" smtClean="0"/>
              <a:t>Mikrosoft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41060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Nadpis 3"/>
          <p:cNvSpPr txBox="1">
            <a:spLocks/>
          </p:cNvSpPr>
          <p:nvPr/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s-CZ" smtClean="0"/>
              <a:t>Měsíční sonáta</a:t>
            </a:r>
            <a:endParaRPr lang="cs-CZ" dirty="0"/>
          </a:p>
        </p:txBody>
      </p:sp>
      <p:pic>
        <p:nvPicPr>
          <p:cNvPr id="1026" name="Picture 2" descr="C:\Users\OEM\AppData\Local\Microsoft\Windows\Temporary Internet Files\Content.IE5\QY8KIOO4\MP900289738[1]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352" y="1340768"/>
            <a:ext cx="7632848" cy="48928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Moonlight Sonata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45051" y="378719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0547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8153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Poznáte , o koho se jedná ?</a:t>
            </a:r>
            <a:endParaRPr lang="cs-CZ" dirty="0"/>
          </a:p>
        </p:txBody>
      </p:sp>
      <p:pic>
        <p:nvPicPr>
          <p:cNvPr id="4" name="Picture 3" descr="C:\Users\OEM\AppData\Local\Microsoft\Windows\Temporary Internet Files\Content.IE5\U9B688RI\MP900431326[1]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463118" y="1412776"/>
            <a:ext cx="4459664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Obdélník 4"/>
          <p:cNvSpPr/>
          <p:nvPr/>
        </p:nvSpPr>
        <p:spPr>
          <a:xfrm>
            <a:off x="1115616" y="2967335"/>
            <a:ext cx="3312369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cs-CZ" sz="5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Ludwik</a:t>
            </a:r>
            <a:r>
              <a:rPr lang="cs-CZ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van Beethoven</a:t>
            </a:r>
            <a:endParaRPr lang="cs-CZ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6" name="Ovál 5"/>
          <p:cNvSpPr/>
          <p:nvPr/>
        </p:nvSpPr>
        <p:spPr>
          <a:xfrm>
            <a:off x="611560" y="1969432"/>
            <a:ext cx="3600400" cy="4581128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21143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218849"/>
            <a:ext cx="8229600" cy="1143000"/>
          </a:xfrm>
        </p:spPr>
        <p:txBody>
          <a:bodyPr/>
          <a:lstStyle/>
          <a:p>
            <a:r>
              <a:rPr lang="cs-CZ" dirty="0" smtClean="0"/>
              <a:t>1770-1827</a:t>
            </a:r>
            <a:endParaRPr lang="cs-CZ" dirty="0"/>
          </a:p>
        </p:txBody>
      </p:sp>
      <p:pic>
        <p:nvPicPr>
          <p:cNvPr id="1026" name="Picture 2" descr="C:\Users\OEM\AppData\Local\Microsoft\Windows\Temporary Internet Files\Content.IE5\PG8460FE\MC900414708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1916832"/>
            <a:ext cx="5900141" cy="39178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36606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Beethoven se narodil v Bonnu.</a:t>
            </a:r>
          </a:p>
          <a:p>
            <a:endParaRPr lang="cs-CZ" dirty="0"/>
          </a:p>
          <a:p>
            <a:r>
              <a:rPr lang="cs-CZ" dirty="0" smtClean="0"/>
              <a:t>Víte , kde zemřel ?</a:t>
            </a:r>
          </a:p>
          <a:p>
            <a:endParaRPr lang="cs-CZ" dirty="0"/>
          </a:p>
          <a:p>
            <a:pPr marL="0" indent="0">
              <a:buNone/>
            </a:pPr>
            <a:r>
              <a:rPr lang="cs-CZ" dirty="0" smtClean="0"/>
              <a:t>                                               ve Vídni</a:t>
            </a:r>
            <a:endParaRPr lang="cs-CZ" dirty="0"/>
          </a:p>
        </p:txBody>
      </p:sp>
      <p:pic>
        <p:nvPicPr>
          <p:cNvPr id="2050" name="Picture 2" descr="C:\Users\OEM\AppData\Local\Microsoft\Windows\Temporary Internet Files\Content.IE5\QY8KIOO4\MC900370388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2492896"/>
            <a:ext cx="2592288" cy="36541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49659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Většinu života prožil ve Vídni , kde také napsal</a:t>
            </a:r>
          </a:p>
          <a:p>
            <a:r>
              <a:rPr lang="cs-CZ" dirty="0"/>
              <a:t>v</a:t>
            </a:r>
            <a:r>
              <a:rPr lang="cs-CZ" dirty="0" smtClean="0"/>
              <a:t>ětšinu svých děl.</a:t>
            </a:r>
          </a:p>
          <a:p>
            <a:endParaRPr lang="cs-CZ" dirty="0"/>
          </a:p>
          <a:p>
            <a:r>
              <a:rPr lang="cs-CZ" dirty="0" smtClean="0"/>
              <a:t>Znáte nějaké ?</a:t>
            </a:r>
          </a:p>
          <a:p>
            <a:endParaRPr lang="cs-CZ" dirty="0"/>
          </a:p>
          <a:p>
            <a:pPr marL="0" indent="0">
              <a:buNone/>
            </a:pPr>
            <a:r>
              <a:rPr lang="cs-CZ" dirty="0" smtClean="0"/>
              <a:t>                                9 symfonií</a:t>
            </a:r>
          </a:p>
          <a:p>
            <a:pPr marL="0" indent="0">
              <a:buNone/>
            </a:pPr>
            <a:r>
              <a:rPr lang="cs-CZ" dirty="0" smtClean="0"/>
              <a:t>                                 16 smyčcových kvartetů</a:t>
            </a:r>
          </a:p>
          <a:p>
            <a:pPr marL="0" indent="0">
              <a:buNone/>
            </a:pPr>
            <a:r>
              <a:rPr lang="cs-CZ" dirty="0" smtClean="0"/>
              <a:t>                                 klavírní a houslové sonáty</a:t>
            </a:r>
            <a:endParaRPr lang="cs-CZ" dirty="0"/>
          </a:p>
        </p:txBody>
      </p:sp>
      <p:sp>
        <p:nvSpPr>
          <p:cNvPr id="4" name="Ovál 3"/>
          <p:cNvSpPr/>
          <p:nvPr/>
        </p:nvSpPr>
        <p:spPr>
          <a:xfrm>
            <a:off x="1907704" y="3501008"/>
            <a:ext cx="5616624" cy="2232248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60814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Napsal pouze jednu operu.</a:t>
            </a:r>
          </a:p>
          <a:p>
            <a:r>
              <a:rPr lang="cs-CZ" dirty="0" smtClean="0"/>
              <a:t>Znáte název ?</a:t>
            </a:r>
          </a:p>
          <a:p>
            <a:endParaRPr lang="cs-CZ" dirty="0"/>
          </a:p>
          <a:p>
            <a:pPr marL="0" indent="0">
              <a:buNone/>
            </a:pPr>
            <a:r>
              <a:rPr lang="cs-CZ" dirty="0" smtClean="0"/>
              <a:t>                                          </a:t>
            </a:r>
            <a:r>
              <a:rPr lang="cs-CZ" dirty="0" err="1" smtClean="0"/>
              <a:t>Fidelio</a:t>
            </a:r>
            <a:endParaRPr lang="cs-CZ" dirty="0"/>
          </a:p>
        </p:txBody>
      </p:sp>
      <p:sp>
        <p:nvSpPr>
          <p:cNvPr id="4" name="Ovál 3"/>
          <p:cNvSpPr/>
          <p:nvPr/>
        </p:nvSpPr>
        <p:spPr>
          <a:xfrm>
            <a:off x="2987824" y="2780928"/>
            <a:ext cx="3096344" cy="1512168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798149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Do jeho života zasáhla osudová nemoc.</a:t>
            </a:r>
          </a:p>
          <a:p>
            <a:r>
              <a:rPr lang="cs-CZ" dirty="0" smtClean="0"/>
              <a:t>Víte jaká ?</a:t>
            </a:r>
          </a:p>
          <a:p>
            <a:r>
              <a:rPr lang="cs-CZ" dirty="0" smtClean="0"/>
              <a:t>V pouhých 26 letech se u něho objevily známky  hluchoty.</a:t>
            </a:r>
          </a:p>
          <a:p>
            <a:r>
              <a:rPr lang="cs-CZ" dirty="0" smtClean="0"/>
              <a:t> Postupně se se svým údělem vyrovnal a složil svá největší díla.</a:t>
            </a:r>
          </a:p>
        </p:txBody>
      </p:sp>
      <p:sp>
        <p:nvSpPr>
          <p:cNvPr id="4" name="Ovál 3"/>
          <p:cNvSpPr/>
          <p:nvPr/>
        </p:nvSpPr>
        <p:spPr>
          <a:xfrm>
            <a:off x="2195736" y="3356992"/>
            <a:ext cx="2160240" cy="504056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9971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dirty="0" smtClean="0"/>
              <a:t> </a:t>
            </a:r>
            <a:endParaRPr lang="cs-CZ" dirty="0"/>
          </a:p>
          <a:p>
            <a:pPr marL="0" indent="0">
              <a:buNone/>
            </a:pPr>
            <a:r>
              <a:rPr lang="cs-CZ" dirty="0" smtClean="0"/>
              <a:t>Dal lidstvu </a:t>
            </a:r>
            <a:r>
              <a:rPr lang="cs-CZ" dirty="0"/>
              <a:t>skvělé zvukové poselství bratrství a štěstí ve své poslední symfonii</a:t>
            </a:r>
            <a:r>
              <a:rPr lang="cs-CZ" dirty="0" smtClean="0"/>
              <a:t>.</a:t>
            </a:r>
          </a:p>
          <a:p>
            <a:pPr marL="0" indent="0">
              <a:buNone/>
            </a:pPr>
            <a:r>
              <a:rPr lang="cs-CZ" dirty="0" smtClean="0"/>
              <a:t>Víte jaké ?</a:t>
            </a:r>
          </a:p>
          <a:p>
            <a:pPr marL="0" indent="0">
              <a:buNone/>
            </a:pPr>
            <a:r>
              <a:rPr lang="cs-CZ" dirty="0"/>
              <a:t> </a:t>
            </a:r>
            <a:r>
              <a:rPr lang="cs-CZ" dirty="0" smtClean="0"/>
              <a:t>                           9. symfonie s </a:t>
            </a:r>
            <a:r>
              <a:rPr lang="cs-CZ" dirty="0"/>
              <a:t>Ó</a:t>
            </a:r>
            <a:r>
              <a:rPr lang="cs-CZ" dirty="0" smtClean="0"/>
              <a:t>dou na radost , </a:t>
            </a:r>
          </a:p>
          <a:p>
            <a:pPr marL="0" indent="0">
              <a:buNone/>
            </a:pPr>
            <a:r>
              <a:rPr lang="cs-CZ" dirty="0"/>
              <a:t> </a:t>
            </a:r>
            <a:r>
              <a:rPr lang="cs-CZ" dirty="0" smtClean="0"/>
              <a:t>                           na slova básně F. Schillera</a:t>
            </a:r>
            <a:endParaRPr lang="cs-CZ" dirty="0"/>
          </a:p>
          <a:p>
            <a:endParaRPr lang="cs-CZ" dirty="0"/>
          </a:p>
        </p:txBody>
      </p:sp>
      <p:sp>
        <p:nvSpPr>
          <p:cNvPr id="4" name="Ovál 3"/>
          <p:cNvSpPr/>
          <p:nvPr/>
        </p:nvSpPr>
        <p:spPr>
          <a:xfrm>
            <a:off x="2267744" y="3095196"/>
            <a:ext cx="5832648" cy="1728192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5" name="Beethoven   Symphony No 9 Ode To Joy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08647" y="4293096"/>
            <a:ext cx="1060585" cy="1060585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</p:pic>
    </p:spTree>
    <p:extLst>
      <p:ext uri="{BB962C8B-B14F-4D97-AF65-F5344CB8AC3E}">
        <p14:creationId xmlns:p14="http://schemas.microsoft.com/office/powerpoint/2010/main" val="3183141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9977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Došky">
  <a:themeElements>
    <a:clrScheme name="Došky">
      <a:dk1>
        <a:sysClr val="windowText" lastClr="000000"/>
      </a:dk1>
      <a:lt1>
        <a:sysClr val="window" lastClr="FFFFFF"/>
      </a:lt1>
      <a:dk2>
        <a:srgbClr val="1D3641"/>
      </a:dk2>
      <a:lt2>
        <a:srgbClr val="DFE6D0"/>
      </a:lt2>
      <a:accent1>
        <a:srgbClr val="759AA5"/>
      </a:accent1>
      <a:accent2>
        <a:srgbClr val="CFC60D"/>
      </a:accent2>
      <a:accent3>
        <a:srgbClr val="99987F"/>
      </a:accent3>
      <a:accent4>
        <a:srgbClr val="90AC97"/>
      </a:accent4>
      <a:accent5>
        <a:srgbClr val="FFAD1C"/>
      </a:accent5>
      <a:accent6>
        <a:srgbClr val="B9AB6F"/>
      </a:accent6>
      <a:hlink>
        <a:srgbClr val="66AACD"/>
      </a:hlink>
      <a:folHlink>
        <a:srgbClr val="809DB3"/>
      </a:folHlink>
    </a:clrScheme>
    <a:fontScheme name="Medián">
      <a:majorFont>
        <a:latin typeface="Tw Cen MT"/>
        <a:ea typeface=""/>
        <a:cs typeface=""/>
        <a:font script="Grek" typeface="Calibri"/>
        <a:font script="Cyrl" typeface="Calibri"/>
        <a:font script="Jpan" typeface="HG創英角ｺﾞｼｯｸUB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創英角ｺﾞｼｯｸUB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Došky">
      <a:fillStyleLst>
        <a:solidFill>
          <a:schemeClr val="phClr"/>
        </a:solidFill>
        <a:gradFill rotWithShape="1">
          <a:gsLst>
            <a:gs pos="0">
              <a:schemeClr val="phClr">
                <a:tint val="79000"/>
                <a:satMod val="180000"/>
              </a:schemeClr>
            </a:gs>
            <a:gs pos="65000">
              <a:schemeClr val="phClr">
                <a:tint val="52000"/>
                <a:satMod val="250000"/>
              </a:schemeClr>
            </a:gs>
            <a:gs pos="100000">
              <a:schemeClr val="phClr">
                <a:tint val="29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8700000"/>
            </a:lightRig>
          </a:scene3d>
          <a:sp3d contourW="12700" prstMaterial="dkEdge">
            <a:bevelT w="0" h="0" prst="relaxedInset"/>
            <a:contourClr>
              <a:schemeClr val="phClr">
                <a:shade val="65000"/>
                <a:satMod val="15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13200000"/>
            </a:lightRig>
          </a:scene3d>
          <a:sp3d prstMaterial="dkEdge">
            <a:bevelT w="63500" h="50800" prst="relaxedIns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hade val="95000"/>
                <a:satMod val="200000"/>
              </a:schemeClr>
            </a:gs>
            <a:gs pos="53000">
              <a:schemeClr val="phClr">
                <a:shade val="60000"/>
                <a:satMod val="220000"/>
              </a:schemeClr>
            </a:gs>
            <a:gs pos="100000">
              <a:schemeClr val="phClr">
                <a:shade val="45000"/>
                <a:satMod val="22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3000"/>
                <a:shade val="97000"/>
                <a:satMod val="230000"/>
              </a:schemeClr>
            </a:gs>
            <a:gs pos="100000">
              <a:schemeClr val="phClr">
                <a:shade val="35000"/>
                <a:satMod val="250000"/>
              </a:schemeClr>
            </a:gs>
          </a:gsLst>
          <a:path path="circle">
            <a:fillToRect l="15000" t="50000" r="85000" b="6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Thatch</Template>
  <TotalTime>45</TotalTime>
  <Words>187</Words>
  <Application>Microsoft Office PowerPoint</Application>
  <PresentationFormat>Předvádění na obrazovce (4:3)</PresentationFormat>
  <Paragraphs>45</Paragraphs>
  <Slides>11</Slides>
  <Notes>0</Notes>
  <HiddenSlides>0</HiddenSlides>
  <MMClips>2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11</vt:i4>
      </vt:variant>
    </vt:vector>
  </HeadingPairs>
  <TitlesOfParts>
    <vt:vector size="12" baseType="lpstr">
      <vt:lpstr>Došky</vt:lpstr>
      <vt:lpstr>Prezentace aplikace PowerPoint</vt:lpstr>
      <vt:lpstr>Prezentace aplikace PowerPoint</vt:lpstr>
      <vt:lpstr>Poznáte , o koho se jedná ?</vt:lpstr>
      <vt:lpstr>1770-1827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OEM</dc:creator>
  <cp:lastModifiedBy>OEM</cp:lastModifiedBy>
  <cp:revision>14</cp:revision>
  <dcterms:created xsi:type="dcterms:W3CDTF">2013-04-07T12:47:31Z</dcterms:created>
  <dcterms:modified xsi:type="dcterms:W3CDTF">2013-08-04T14:57:33Z</dcterms:modified>
</cp:coreProperties>
</file>