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2" r:id="rId6"/>
    <p:sldId id="258" r:id="rId7"/>
    <p:sldId id="259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9745F-105D-48DB-890E-C50748A734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E90E1-3C0F-4AB8-B57E-E603006980F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9745F-105D-48DB-890E-C50748A734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E90E1-3C0F-4AB8-B57E-E603006980F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9745F-105D-48DB-890E-C50748A734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E90E1-3C0F-4AB8-B57E-E603006980FD}" type="slidenum">
              <a:rPr lang="cs-CZ" smtClean="0"/>
              <a:t>‹#›</a:t>
            </a:fld>
            <a:endParaRPr lang="cs-CZ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9745F-105D-48DB-890E-C50748A734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E90E1-3C0F-4AB8-B57E-E603006980FD}" type="slidenum">
              <a:rPr lang="cs-CZ" smtClean="0"/>
              <a:t>‹#›</a:t>
            </a:fld>
            <a:endParaRPr lang="cs-C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9745F-105D-48DB-890E-C50748A734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E90E1-3C0F-4AB8-B57E-E603006980F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9745F-105D-48DB-890E-C50748A734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E90E1-3C0F-4AB8-B57E-E603006980FD}" type="slidenum">
              <a:rPr lang="cs-CZ" smtClean="0"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9745F-105D-48DB-890E-C50748A734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E90E1-3C0F-4AB8-B57E-E603006980F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9745F-105D-48DB-890E-C50748A734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E90E1-3C0F-4AB8-B57E-E603006980F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9745F-105D-48DB-890E-C50748A734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E90E1-3C0F-4AB8-B57E-E603006980F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9745F-105D-48DB-890E-C50748A734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E90E1-3C0F-4AB8-B57E-E603006980FD}" type="slidenum">
              <a:rPr lang="cs-CZ" smtClean="0"/>
              <a:t>‹#›</a:t>
            </a:fld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9745F-105D-48DB-890E-C50748A734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E90E1-3C0F-4AB8-B57E-E603006980FD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A69745F-105D-48DB-890E-C50748A734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22E90E1-3C0F-4AB8-B57E-E603006980FD}" type="slidenum">
              <a:rPr lang="cs-CZ" smtClean="0"/>
              <a:t>‹#›</a:t>
            </a:fld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1"/>
          <p:cNvSpPr txBox="1">
            <a:spLocks noChangeArrowheads="1"/>
          </p:cNvSpPr>
          <p:nvPr/>
        </p:nvSpPr>
        <p:spPr bwMode="auto">
          <a:xfrm>
            <a:off x="655529" y="1716088"/>
            <a:ext cx="8092935" cy="243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VY_32_INOVACE_KAC_H6-9_36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oblast: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Umění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a kultura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obor: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Hudební výchova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Tematický okruh: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Medailonky hudebních skladatelů</a:t>
            </a: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Téma: </a:t>
            </a:r>
            <a:r>
              <a:rPr lang="cs-CZ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</a:rPr>
              <a:t>Čajkovskij</a:t>
            </a:r>
            <a:endParaRPr lang="cs-CZ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dirty="0" smtClean="0">
                <a:solidFill>
                  <a:srgbClr val="000000"/>
                </a:solidFill>
                <a:latin typeface="Times New Roman" pitchFamily="16" charset="0"/>
              </a:rPr>
              <a:t>6-9. </a:t>
            </a:r>
            <a:r>
              <a:rPr lang="cs-CZ" dirty="0">
                <a:solidFill>
                  <a:srgbClr val="000000"/>
                </a:solidFill>
                <a:latin typeface="Times New Roman" pitchFamily="16" charset="0"/>
              </a:rPr>
              <a:t>ročník</a:t>
            </a: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2987824" y="6381329"/>
            <a:ext cx="3647926" cy="51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PaedDr.. Eva  </a:t>
            </a:r>
            <a:r>
              <a:rPr lang="cs-CZ" sz="1200" dirty="0" err="1" smtClean="0">
                <a:solidFill>
                  <a:srgbClr val="000000"/>
                </a:solidFill>
                <a:latin typeface="Times New Roman" pitchFamily="16" charset="0"/>
              </a:rPr>
              <a:t>Káčerková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 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– 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září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2012</a:t>
            </a: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48680"/>
            <a:ext cx="5000625" cy="103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118" y="4315992"/>
            <a:ext cx="2065338" cy="206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537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1840-1893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-4813021" y="572916"/>
            <a:ext cx="217221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Čajkovskij</a:t>
            </a:r>
            <a:endParaRPr lang="cs-CZ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C:\Users\OEM\AppData\Local\Microsoft\Windows\Temporary Internet Files\Content.IE5\PG8460FE\MC900233726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76872"/>
            <a:ext cx="7411316" cy="412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3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Víte, jaké byl národnosti ?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        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dirty="0" smtClean="0"/>
              <a:t>                                            ruské</a:t>
            </a:r>
          </a:p>
          <a:p>
            <a:endParaRPr lang="cs-CZ" dirty="0"/>
          </a:p>
          <a:p>
            <a:r>
              <a:rPr lang="cs-CZ" dirty="0" smtClean="0"/>
              <a:t>Spojoval prvky ruské lidové hudby s evropskou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Ovál 3"/>
          <p:cNvSpPr/>
          <p:nvPr/>
        </p:nvSpPr>
        <p:spPr>
          <a:xfrm>
            <a:off x="3419872" y="2924944"/>
            <a:ext cx="3600400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856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 mládí se rodina často stěhovala a malý Petr</a:t>
            </a:r>
          </a:p>
          <a:p>
            <a:r>
              <a:rPr lang="cs-CZ" dirty="0"/>
              <a:t>b</a:t>
            </a:r>
            <a:r>
              <a:rPr lang="cs-CZ" dirty="0" smtClean="0"/>
              <a:t>yl velmi citlivý a trpěl odloučením.</a:t>
            </a:r>
          </a:p>
          <a:p>
            <a:r>
              <a:rPr lang="cs-CZ" dirty="0" smtClean="0"/>
              <a:t>Ve 14 letech mu zemřela milovaná matka na choleru a jemu se zřítil celý svět. Nikdy nemohl o této katastrofě mluvit.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Picture 2" descr="C:\Users\OEM\AppData\Local\Microsoft\Windows\Temporary Internet Files\Content.IE5\PG8460FE\MC90033165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193" y="4005064"/>
            <a:ext cx="930275" cy="178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192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260648"/>
            <a:ext cx="8820472" cy="4525963"/>
          </a:xfrm>
        </p:spPr>
        <p:txBody>
          <a:bodyPr/>
          <a:lstStyle/>
          <a:p>
            <a:r>
              <a:rPr lang="cs-CZ" dirty="0" smtClean="0"/>
              <a:t>Stal se profesorem na konzervatoři v Moskvě.</a:t>
            </a:r>
          </a:p>
          <a:p>
            <a:r>
              <a:rPr lang="cs-CZ" dirty="0" smtClean="0"/>
              <a:t>Napsal 10 oper , 6 symfonií , ale nejvíce ho proslavily jeho balety. Znáte nějaké ?</a:t>
            </a:r>
          </a:p>
          <a:p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                                                          Šípková Růženka     </a:t>
            </a:r>
          </a:p>
          <a:p>
            <a:pPr marL="0" indent="0">
              <a:buNone/>
            </a:pPr>
            <a:r>
              <a:rPr lang="cs-CZ" dirty="0" smtClean="0"/>
              <a:t>                                                          Louskáček</a:t>
            </a:r>
          </a:p>
          <a:p>
            <a:pPr marL="0" indent="0">
              <a:buNone/>
            </a:pPr>
            <a:r>
              <a:rPr lang="cs-CZ" dirty="0" smtClean="0"/>
              <a:t>                          </a:t>
            </a:r>
            <a:endParaRPr lang="cs-CZ" dirty="0"/>
          </a:p>
        </p:txBody>
      </p:sp>
      <p:sp>
        <p:nvSpPr>
          <p:cNvPr id="4" name="Ovál 3"/>
          <p:cNvSpPr/>
          <p:nvPr/>
        </p:nvSpPr>
        <p:spPr>
          <a:xfrm>
            <a:off x="3707904" y="1772816"/>
            <a:ext cx="4464496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5" name="Picture 3" descr="C:\Users\OEM\AppData\Local\Microsoft\Windows\Temporary Internet Files\Content.IE5\QY8KIOO4\MC90025243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783" y="2319171"/>
            <a:ext cx="1277937" cy="182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Tchaikovsky   The Sleeping Beauty II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>
            <a:off x="323527" y="2520498"/>
            <a:ext cx="4662431" cy="349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6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26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Nikola Marova   Labuti jezero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2562" y="1412776"/>
            <a:ext cx="8056562" cy="4525963"/>
          </a:xfr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Nejslavnější balet jistě poznáte.</a:t>
            </a: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2637398" y="1412776"/>
            <a:ext cx="45268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Labutí jezero</a:t>
            </a:r>
            <a:endParaRPr lang="cs-CZ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636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1" y="2132856"/>
            <a:ext cx="7668840" cy="3993307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Čajkovskij celý život trpěl zvláštními melancholickými stavy . Zemřel v roce 1893, několik dní po premiéře své</a:t>
            </a:r>
          </a:p>
          <a:p>
            <a:pPr marL="0" indent="0">
              <a:buNone/>
            </a:pPr>
            <a:r>
              <a:rPr lang="cs-CZ" dirty="0" smtClean="0"/>
              <a:t>„Patetické“ symfonie   za dosud neobjasněných okolností.</a:t>
            </a:r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Klavírní koncert b-moll</a:t>
            </a:r>
            <a:endParaRPr lang="cs-CZ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9639780"/>
              </p:ext>
            </p:extLst>
          </p:nvPr>
        </p:nvGraphicFramePr>
        <p:xfrm>
          <a:off x="395536" y="4513252"/>
          <a:ext cx="8640960" cy="153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Objekt prostředí balíčkovače" showAsIcon="1" r:id="rId3" imgW="3849120" imgH="685800" progId="Package">
                  <p:embed/>
                </p:oleObj>
              </mc:Choice>
              <mc:Fallback>
                <p:oleObj name="Objekt prostředí balíčkovače" showAsIcon="1" r:id="rId3" imgW="384912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4513252"/>
                        <a:ext cx="8640960" cy="1539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7" name="Picture 3" descr="C:\Users\OEM\AppData\Local\Microsoft\Windows\Temporary Internet Files\Content.IE5\DVWBBCVZ\MC90025259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356992"/>
            <a:ext cx="2736304" cy="2034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510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Zdroje : vlastní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</a:t>
            </a:r>
            <a:r>
              <a:rPr lang="cs-CZ" dirty="0" err="1" smtClean="0"/>
              <a:t>Mikrosoft</a:t>
            </a: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               </a:t>
            </a:r>
            <a:r>
              <a:rPr lang="cs-CZ" dirty="0" err="1" smtClean="0"/>
              <a:t>You</a:t>
            </a:r>
            <a:r>
              <a:rPr lang="cs-CZ" dirty="0" smtClean="0"/>
              <a:t> Tube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361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lnění">
  <a:themeElements>
    <a:clrScheme name="Vlnění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Vlnění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lnění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58</TotalTime>
  <Words>159</Words>
  <Application>Microsoft Office PowerPoint</Application>
  <PresentationFormat>Předvádění na obrazovce (4:3)</PresentationFormat>
  <Paragraphs>34</Paragraphs>
  <Slides>8</Slides>
  <Notes>0</Notes>
  <HiddenSlides>0</HiddenSlides>
  <MMClips>2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0" baseType="lpstr">
      <vt:lpstr>Vlnění</vt:lpstr>
      <vt:lpstr>Objekt prostředí balíčkovače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Nejslavnější balet jistě poznáte.</vt:lpstr>
      <vt:lpstr>Klavírní koncert b-moll</vt:lpstr>
      <vt:lpstr>Prezentace aplikace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OEM</dc:creator>
  <cp:lastModifiedBy>OEM</cp:lastModifiedBy>
  <cp:revision>17</cp:revision>
  <dcterms:created xsi:type="dcterms:W3CDTF">2013-04-07T13:05:51Z</dcterms:created>
  <dcterms:modified xsi:type="dcterms:W3CDTF">2013-08-04T14:58:18Z</dcterms:modified>
</cp:coreProperties>
</file>