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  <p:sldId id="265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A65A802-96BD-40B5-B6CF-8EE2E43279D7}" type="datetimeFigureOut">
              <a:rPr lang="cs-CZ" smtClean="0"/>
              <a:t>26.5.2013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7EBEC91-77BD-4958-B38B-EBD469CC3DAB}" type="slidenum">
              <a:rPr lang="cs-CZ" smtClean="0"/>
              <a:t>‹#›</a:t>
            </a:fld>
            <a:endParaRPr lang="cs-CZ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5A802-96BD-40B5-B6CF-8EE2E43279D7}" type="datetimeFigureOut">
              <a:rPr lang="cs-CZ" smtClean="0"/>
              <a:t>26.5.2013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BEC91-77BD-4958-B38B-EBD469CC3DAB}" type="slidenum">
              <a:rPr lang="cs-CZ" smtClean="0"/>
              <a:t>‹#›</a:t>
            </a:fld>
            <a:endParaRPr lang="cs-CZ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5A802-96BD-40B5-B6CF-8EE2E43279D7}" type="datetimeFigureOut">
              <a:rPr lang="cs-CZ" smtClean="0"/>
              <a:t>26.5.2013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BEC91-77BD-4958-B38B-EBD469CC3DAB}" type="slidenum">
              <a:rPr lang="cs-CZ" smtClean="0"/>
              <a:t>‹#›</a:t>
            </a:fld>
            <a:endParaRPr lang="cs-CZ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5A802-96BD-40B5-B6CF-8EE2E43279D7}" type="datetimeFigureOut">
              <a:rPr lang="cs-CZ" smtClean="0"/>
              <a:t>26.5.2013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BEC91-77BD-4958-B38B-EBD469CC3DAB}" type="slidenum">
              <a:rPr lang="cs-CZ" smtClean="0"/>
              <a:t>‹#›</a:t>
            </a:fld>
            <a:endParaRPr lang="cs-CZ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5A802-96BD-40B5-B6CF-8EE2E43279D7}" type="datetimeFigureOut">
              <a:rPr lang="cs-CZ" smtClean="0"/>
              <a:t>26.5.2013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BEC91-77BD-4958-B38B-EBD469CC3DAB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5A802-96BD-40B5-B6CF-8EE2E43279D7}" type="datetimeFigureOut">
              <a:rPr lang="cs-CZ" smtClean="0"/>
              <a:t>26.5.2013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BEC91-77BD-4958-B38B-EBD469CC3DAB}" type="slidenum">
              <a:rPr lang="cs-CZ" smtClean="0"/>
              <a:t>‹#›</a:t>
            </a:fld>
            <a:endParaRPr lang="cs-CZ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5A802-96BD-40B5-B6CF-8EE2E43279D7}" type="datetimeFigureOut">
              <a:rPr lang="cs-CZ" smtClean="0"/>
              <a:t>26.5.2013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BEC91-77BD-4958-B38B-EBD469CC3DAB}" type="slidenum">
              <a:rPr lang="cs-CZ" smtClean="0"/>
              <a:t>‹#›</a:t>
            </a:fld>
            <a:endParaRPr lang="cs-CZ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5A802-96BD-40B5-B6CF-8EE2E43279D7}" type="datetimeFigureOut">
              <a:rPr lang="cs-CZ" smtClean="0"/>
              <a:t>26.5.2013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BEC91-77BD-4958-B38B-EBD469CC3DAB}" type="slidenum">
              <a:rPr lang="cs-CZ" smtClean="0"/>
              <a:t>‹#›</a:t>
            </a:fld>
            <a:endParaRPr lang="cs-CZ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5A802-96BD-40B5-B6CF-8EE2E43279D7}" type="datetimeFigureOut">
              <a:rPr lang="cs-CZ" smtClean="0"/>
              <a:t>26.5.2013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BEC91-77BD-4958-B38B-EBD469CC3DA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5A802-96BD-40B5-B6CF-8EE2E43279D7}" type="datetimeFigureOut">
              <a:rPr lang="cs-CZ" smtClean="0"/>
              <a:t>26.5.2013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BEC91-77BD-4958-B38B-EBD469CC3DA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5A802-96BD-40B5-B6CF-8EE2E43279D7}" type="datetimeFigureOut">
              <a:rPr lang="cs-CZ" smtClean="0"/>
              <a:t>26.5.2013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BEC91-77BD-4958-B38B-EBD469CC3DA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A65A802-96BD-40B5-B6CF-8EE2E43279D7}" type="datetimeFigureOut">
              <a:rPr lang="cs-CZ" smtClean="0"/>
              <a:t>26.5.2013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17EBEC91-77BD-4958-B38B-EBD469CC3DAB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9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Text Box 1"/>
          <p:cNvSpPr txBox="1">
            <a:spLocks noChangeArrowheads="1"/>
          </p:cNvSpPr>
          <p:nvPr/>
        </p:nvSpPr>
        <p:spPr bwMode="auto">
          <a:xfrm>
            <a:off x="655529" y="1716088"/>
            <a:ext cx="8092935" cy="2432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smtClean="0">
                <a:solidFill>
                  <a:srgbClr val="000000"/>
                </a:solidFill>
                <a:latin typeface="Times New Roman" pitchFamily="16" charset="0"/>
              </a:rPr>
              <a:t>VY_32_INOVACE_KAC_H6-9_38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Vzdělávací oblast: </a:t>
            </a: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Umění s komunikace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Vzdělávací obor: </a:t>
            </a: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Hudební výchova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Tematický okruh: </a:t>
            </a: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Medailonky hudebních skladatelů</a:t>
            </a: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/>
            </a:r>
            <a:br>
              <a:rPr lang="cs-CZ" b="1" dirty="0">
                <a:solidFill>
                  <a:srgbClr val="000000"/>
                </a:solidFill>
                <a:latin typeface="Times New Roman" pitchFamily="16" charset="0"/>
              </a:rPr>
            </a:b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/>
            </a:r>
            <a:br>
              <a:rPr lang="cs-CZ" b="1" dirty="0">
                <a:solidFill>
                  <a:srgbClr val="000000"/>
                </a:solidFill>
                <a:latin typeface="Times New Roman" pitchFamily="16" charset="0"/>
              </a:rPr>
            </a:b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Téma: </a:t>
            </a:r>
            <a:r>
              <a:rPr lang="cs-CZ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6" charset="0"/>
              </a:rPr>
              <a:t>Dvořák</a:t>
            </a:r>
            <a:endParaRPr lang="cs-CZ" sz="24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dirty="0" smtClean="0">
                <a:solidFill>
                  <a:srgbClr val="000000"/>
                </a:solidFill>
                <a:latin typeface="Times New Roman" pitchFamily="16" charset="0"/>
              </a:rPr>
              <a:t>6-9. </a:t>
            </a:r>
            <a:r>
              <a:rPr lang="cs-CZ" dirty="0">
                <a:solidFill>
                  <a:srgbClr val="000000"/>
                </a:solidFill>
                <a:latin typeface="Times New Roman" pitchFamily="16" charset="0"/>
              </a:rPr>
              <a:t>ročník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987824" y="6381329"/>
            <a:ext cx="3647926" cy="512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PaedDr.. Eva  </a:t>
            </a:r>
            <a:r>
              <a:rPr lang="cs-CZ" sz="1200" dirty="0" err="1" smtClean="0">
                <a:solidFill>
                  <a:srgbClr val="000000"/>
                </a:solidFill>
                <a:latin typeface="Times New Roman" pitchFamily="16" charset="0"/>
              </a:rPr>
              <a:t>Káčerková</a:t>
            </a: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  </a:t>
            </a:r>
            <a:r>
              <a:rPr lang="cs-CZ" sz="1200" dirty="0">
                <a:solidFill>
                  <a:srgbClr val="000000"/>
                </a:solidFill>
                <a:latin typeface="Times New Roman" pitchFamily="16" charset="0"/>
              </a:rPr>
              <a:t>– </a:t>
            </a: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září </a:t>
            </a:r>
            <a:r>
              <a:rPr lang="cs-CZ" sz="1200" dirty="0">
                <a:solidFill>
                  <a:srgbClr val="000000"/>
                </a:solidFill>
                <a:latin typeface="Times New Roman" pitchFamily="16" charset="0"/>
              </a:rPr>
              <a:t>2012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48680"/>
            <a:ext cx="5000625" cy="103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118" y="4315992"/>
            <a:ext cx="2065338" cy="2065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750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3921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72816"/>
            <a:ext cx="5826628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bdélník 3"/>
          <p:cNvSpPr/>
          <p:nvPr/>
        </p:nvSpPr>
        <p:spPr>
          <a:xfrm>
            <a:off x="467544" y="404664"/>
            <a:ext cx="76328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cs-CZ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Antonín Dvořák</a:t>
            </a:r>
          </a:p>
          <a:p>
            <a:pPr algn="ctr"/>
            <a:r>
              <a:rPr lang="cs-CZ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1841-1904</a:t>
            </a:r>
            <a:endParaRPr lang="cs-CZ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70736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800" b="1" dirty="0" smtClean="0">
                <a:solidFill>
                  <a:schemeClr val="tx2">
                    <a:lumMod val="75000"/>
                  </a:schemeClr>
                </a:solidFill>
              </a:rPr>
              <a:t>Humoreska</a:t>
            </a:r>
            <a:endParaRPr lang="cs-CZ" sz="4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cs-CZ"/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467544" y="1403648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dirty="0"/>
          </a:p>
        </p:txBody>
      </p:sp>
      <p:pic>
        <p:nvPicPr>
          <p:cNvPr id="7" name="Dvorak Humoresque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1620" y="1403648"/>
            <a:ext cx="6606724" cy="4174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963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9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4000" dirty="0" smtClean="0"/>
              <a:t>Víte , kde se narodil ?</a:t>
            </a:r>
          </a:p>
          <a:p>
            <a:endParaRPr lang="cs-CZ" sz="4000" dirty="0"/>
          </a:p>
          <a:p>
            <a:pPr marL="0" indent="0">
              <a:buNone/>
            </a:pPr>
            <a:r>
              <a:rPr lang="cs-CZ" sz="4000" dirty="0" smtClean="0"/>
              <a:t>                                         Nelahozeves</a:t>
            </a:r>
          </a:p>
          <a:p>
            <a:endParaRPr lang="cs-CZ" sz="4000" dirty="0"/>
          </a:p>
          <a:p>
            <a:pPr marL="0" indent="0">
              <a:buNone/>
            </a:pPr>
            <a:r>
              <a:rPr lang="cs-CZ" sz="4000" dirty="0" smtClean="0"/>
              <a:t>Měl mimořádný hudební talent , hrál na několik nástrojů – housle ,klavír , varhany.</a:t>
            </a:r>
            <a:endParaRPr lang="cs-CZ" sz="4000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Ovál 3"/>
          <p:cNvSpPr/>
          <p:nvPr/>
        </p:nvSpPr>
        <p:spPr>
          <a:xfrm>
            <a:off x="4139952" y="2924944"/>
            <a:ext cx="465881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6" name="Picture 2" descr="C:\Users\OEM\AppData\Local\Microsoft\Windows\Temporary Internet Files\Content.IE5\U9B688RI\MC900441798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48230">
            <a:off x="549599" y="1540514"/>
            <a:ext cx="4115308" cy="4115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9141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8531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4000" dirty="0" smtClean="0"/>
              <a:t>V 16 letech odešel do Prahy na varhanickou školu , hrál na violu v orchestru Prozatímního divadla. </a:t>
            </a:r>
            <a:endParaRPr lang="cs-CZ" sz="4000" dirty="0"/>
          </a:p>
          <a:p>
            <a:pPr marL="0" indent="0">
              <a:buNone/>
            </a:pPr>
            <a:r>
              <a:rPr lang="cs-CZ" sz="4000" dirty="0" smtClean="0"/>
              <a:t>Zde se setkal s dalším vynikajícím skladatelem.</a:t>
            </a:r>
          </a:p>
          <a:p>
            <a:pPr marL="0" indent="0">
              <a:buNone/>
            </a:pPr>
            <a:r>
              <a:rPr lang="cs-CZ" sz="4000" dirty="0" smtClean="0"/>
              <a:t>Víte jakým ?</a:t>
            </a:r>
          </a:p>
          <a:p>
            <a:pPr marL="0" indent="0">
              <a:buNone/>
            </a:pPr>
            <a:r>
              <a:rPr lang="cs-CZ" sz="4000" dirty="0"/>
              <a:t> </a:t>
            </a:r>
            <a:r>
              <a:rPr lang="cs-CZ" sz="4000" dirty="0" smtClean="0"/>
              <a:t>                                      Bedřich Smetana</a:t>
            </a:r>
            <a:endParaRPr lang="cs-CZ" sz="4000" dirty="0"/>
          </a:p>
        </p:txBody>
      </p:sp>
      <p:sp>
        <p:nvSpPr>
          <p:cNvPr id="4" name="Ovál 3"/>
          <p:cNvSpPr/>
          <p:nvPr/>
        </p:nvSpPr>
        <p:spPr>
          <a:xfrm>
            <a:off x="3951370" y="4725144"/>
            <a:ext cx="5112568" cy="19442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6218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18356" y="188640"/>
            <a:ext cx="8507288" cy="58326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4000" dirty="0" smtClean="0"/>
              <a:t>Dvořák velmi miloval přírodu a její ohlasy se objevily v některých jeho dílech.</a:t>
            </a:r>
          </a:p>
          <a:p>
            <a:pPr marL="0" indent="0">
              <a:buNone/>
            </a:pPr>
            <a:r>
              <a:rPr lang="cs-CZ" sz="4000" dirty="0" smtClean="0"/>
              <a:t>Nejznámější operou je </a:t>
            </a:r>
          </a:p>
          <a:p>
            <a:pPr marL="0" indent="0">
              <a:buNone/>
            </a:pPr>
            <a:r>
              <a:rPr lang="cs-CZ" sz="4000" dirty="0"/>
              <a:t> </a:t>
            </a:r>
            <a:r>
              <a:rPr lang="cs-CZ" sz="4000" dirty="0" smtClean="0"/>
              <a:t>                                               Rusalka</a:t>
            </a:r>
          </a:p>
          <a:p>
            <a:pPr marL="0" indent="0">
              <a:buNone/>
            </a:pPr>
            <a:endParaRPr lang="cs-CZ" sz="4000" dirty="0" smtClean="0"/>
          </a:p>
          <a:p>
            <a:pPr marL="0" indent="0">
              <a:buNone/>
            </a:pPr>
            <a:r>
              <a:rPr lang="cs-CZ" sz="4000" dirty="0" smtClean="0"/>
              <a:t>kterou komponoval při svém pobytu na </a:t>
            </a:r>
          </a:p>
          <a:p>
            <a:pPr marL="0" indent="0">
              <a:buNone/>
            </a:pPr>
            <a:r>
              <a:rPr lang="cs-CZ" sz="4000" dirty="0"/>
              <a:t> </a:t>
            </a:r>
            <a:r>
              <a:rPr lang="cs-CZ" sz="4000" dirty="0" smtClean="0"/>
              <a:t>                           Vysoké u Příbrami</a:t>
            </a:r>
          </a:p>
          <a:p>
            <a:pPr marL="0" indent="0">
              <a:buNone/>
            </a:pPr>
            <a:endParaRPr lang="cs-CZ" sz="4000" dirty="0"/>
          </a:p>
        </p:txBody>
      </p:sp>
      <p:pic>
        <p:nvPicPr>
          <p:cNvPr id="4" name="Antonin Dvorak   Rusalka   Song To The Moo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75656" y="2924944"/>
            <a:ext cx="2016224" cy="2016224"/>
          </a:xfrm>
          <a:prstGeom prst="rect">
            <a:avLst/>
          </a:prstGeom>
        </p:spPr>
      </p:pic>
      <p:sp>
        <p:nvSpPr>
          <p:cNvPr id="5" name="Ovál 4"/>
          <p:cNvSpPr/>
          <p:nvPr/>
        </p:nvSpPr>
        <p:spPr>
          <a:xfrm>
            <a:off x="4932040" y="2564904"/>
            <a:ext cx="3168352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152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544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Antonín Dvořák prožil několik let v cizině.</a:t>
            </a:r>
          </a:p>
          <a:p>
            <a:pPr marL="0" indent="0">
              <a:buNone/>
            </a:pPr>
            <a:r>
              <a:rPr lang="cs-CZ" dirty="0" smtClean="0"/>
              <a:t>Víte , v jaké zemi ?</a:t>
            </a:r>
          </a:p>
          <a:p>
            <a:endParaRPr lang="cs-CZ" dirty="0"/>
          </a:p>
          <a:p>
            <a:pPr marL="0" indent="0">
              <a:buNone/>
            </a:pPr>
            <a:r>
              <a:rPr lang="cs-CZ" dirty="0" smtClean="0"/>
              <a:t>                                       Amerika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1026" name="Picture 2" descr="C:\Users\OEM\AppData\Local\Microsoft\Windows\Temporary Internet Files\Content.IE5\PG8460FE\MP900400750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7086" y="2992933"/>
            <a:ext cx="3902075" cy="260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ál 3"/>
          <p:cNvSpPr/>
          <p:nvPr/>
        </p:nvSpPr>
        <p:spPr>
          <a:xfrm>
            <a:off x="3131840" y="2420888"/>
            <a:ext cx="5112568" cy="37444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539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V Americe vytvořil také své nejznámější dílo.</a:t>
            </a:r>
          </a:p>
          <a:p>
            <a:pPr marL="0" indent="0">
              <a:buNone/>
            </a:pPr>
            <a:r>
              <a:rPr lang="cs-CZ" dirty="0" smtClean="0"/>
              <a:t>Znáte název ?</a:t>
            </a:r>
          </a:p>
          <a:p>
            <a:endParaRPr lang="cs-CZ" dirty="0"/>
          </a:p>
          <a:p>
            <a:pPr marL="0" indent="0">
              <a:buNone/>
            </a:pPr>
            <a:r>
              <a:rPr lang="cs-CZ" dirty="0" smtClean="0"/>
              <a:t>                                   Devátá symfonie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            Z Nového světa</a:t>
            </a:r>
          </a:p>
          <a:p>
            <a:endParaRPr lang="cs-CZ" dirty="0"/>
          </a:p>
          <a:p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Víte, že tato hudba zazněla i na Měsíci              ?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050" name="Picture 2" descr="C:\Users\OEM\AppData\Local\Microsoft\Windows\Temporary Internet Files\Content.IE5\DVWBBCVZ\MP900407581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415052"/>
            <a:ext cx="3816424" cy="254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OEM\AppData\Local\Microsoft\Windows\Temporary Internet Files\Content.IE5\U9B688RI\MP900182770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5031377"/>
            <a:ext cx="1796108" cy="1394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Antonín Dvořák   Z Nového světa (From the New World) Largo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03648" y="3338661"/>
            <a:ext cx="1545704" cy="154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21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5955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Zdroje: vlastní</a:t>
            </a:r>
          </a:p>
          <a:p>
            <a:pPr marL="0" indent="0">
              <a:buNone/>
            </a:pPr>
            <a:r>
              <a:rPr lang="cs-CZ" dirty="0" smtClean="0"/>
              <a:t>              Microsoft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85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vrdý obal">
  <a:themeElements>
    <a:clrScheme name="Tvrdý obal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Tvrdý obal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Tvrdý obal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113</TotalTime>
  <Words>163</Words>
  <Application>Microsoft Office PowerPoint</Application>
  <PresentationFormat>Předvádění na obrazovce (4:3)</PresentationFormat>
  <Paragraphs>40</Paragraphs>
  <Slides>10</Slides>
  <Notes>0</Notes>
  <HiddenSlides>0</HiddenSlides>
  <MMClips>3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Tvrdý obal</vt:lpstr>
      <vt:lpstr>Prezentace aplikace PowerPoint</vt:lpstr>
      <vt:lpstr>Prezentace aplikace PowerPoint</vt:lpstr>
      <vt:lpstr>Humoreska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OEM</dc:creator>
  <cp:lastModifiedBy>OEM</cp:lastModifiedBy>
  <cp:revision>16</cp:revision>
  <dcterms:created xsi:type="dcterms:W3CDTF">2013-04-07T11:01:29Z</dcterms:created>
  <dcterms:modified xsi:type="dcterms:W3CDTF">2013-05-26T12:27:38Z</dcterms:modified>
</cp:coreProperties>
</file>