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5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80428-CC59-4468-B427-3BB8A6C66D5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ED3B38-B7C4-429B-BE18-BEEEF144AE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0355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D3B38-B7C4-429B-BE18-BEEEF144AEAA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4356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94CA6-2ACE-44B1-BABD-B6ABE7D4566C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AB058-8202-4C52-B322-21754FD7B427}" type="slidenum">
              <a:rPr lang="cs-CZ" smtClean="0"/>
              <a:t>‹#›</a:t>
            </a:fld>
            <a:endParaRPr lang="cs-CZ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VY_32_INOVACE_KAC_H6-9_39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Haydn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říjen 2012</a:t>
            </a:r>
            <a:endParaRPr lang="cs-CZ" sz="1200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: vlastní</a:t>
            </a:r>
          </a:p>
          <a:p>
            <a:r>
              <a:rPr lang="cs-CZ" dirty="0"/>
              <a:t> </a:t>
            </a:r>
            <a:r>
              <a:rPr lang="cs-CZ" dirty="0" smtClean="0"/>
              <a:t>             Microsoft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817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55223"/>
            <a:ext cx="8229600" cy="1143000"/>
          </a:xfrm>
        </p:spPr>
        <p:txBody>
          <a:bodyPr/>
          <a:lstStyle/>
          <a:p>
            <a:r>
              <a:rPr lang="cs-CZ" dirty="0" smtClean="0"/>
              <a:t>1732 - 1809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8388424" y="2967335"/>
            <a:ext cx="298376" cy="3158828"/>
          </a:xfrm>
        </p:spPr>
        <p:txBody>
          <a:bodyPr>
            <a:normAutofit fontScale="70000" lnSpcReduction="20000"/>
          </a:bodyPr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683568" y="1340768"/>
            <a:ext cx="7317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cs-CZ" sz="54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Joseph </a:t>
            </a:r>
            <a:r>
              <a:rPr lang="cs-CZ" sz="54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Haydn</a:t>
            </a:r>
            <a:endParaRPr lang="cs-CZ" sz="54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762398"/>
              </p:ext>
            </p:extLst>
          </p:nvPr>
        </p:nvGraphicFramePr>
        <p:xfrm>
          <a:off x="457200" y="3680301"/>
          <a:ext cx="8229600" cy="36576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b="1" dirty="0">
                          <a:latin typeface="Tahoma"/>
                        </a:rPr>
                        <a:t>TVORBA</a:t>
                      </a:r>
                      <a:endParaRPr lang="cs-CZ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31" name="Picture 7" descr="http://www.amadeo.sk/_FONOKLUB/SKLADATELIA/HAYDN/hayd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970" y="3068960"/>
            <a:ext cx="248602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91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oseph Hayde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96688" y="4561600"/>
            <a:ext cx="1133184" cy="11331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2050" name="Picture 2" descr="C:\Users\OEM\AppData\Local\Microsoft\Windows\Temporary Internet Files\Content.IE5\QY8KIOO4\MC90041520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04685"/>
            <a:ext cx="4489010" cy="345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2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4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EM\AppData\Local\Microsoft\Windows\Temporary Internet Files\Content.IE5\QY8KIOO4\MC9001988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76872"/>
            <a:ext cx="3312368" cy="413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611560" y="764704"/>
            <a:ext cx="81369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/>
              <a:t>Narodil se v Rakousku , jeho otec</a:t>
            </a:r>
          </a:p>
          <a:p>
            <a:r>
              <a:rPr lang="cs-CZ" sz="4400" dirty="0"/>
              <a:t>h</a:t>
            </a:r>
            <a:r>
              <a:rPr lang="cs-CZ" sz="4400" dirty="0" smtClean="0"/>
              <a:t>rál na harfu  a pětiletý Josef</a:t>
            </a:r>
          </a:p>
          <a:p>
            <a:r>
              <a:rPr lang="cs-CZ" sz="4400" dirty="0" smtClean="0"/>
              <a:t> ho napodoboval zpěvem.</a:t>
            </a:r>
          </a:p>
          <a:p>
            <a:r>
              <a:rPr lang="cs-CZ" sz="4400" dirty="0" smtClean="0"/>
              <a:t>V 10 letech zpíval</a:t>
            </a:r>
          </a:p>
          <a:p>
            <a:r>
              <a:rPr lang="cs-CZ" sz="4400" dirty="0"/>
              <a:t>v</a:t>
            </a:r>
            <a:r>
              <a:rPr lang="cs-CZ" sz="4400" dirty="0" smtClean="0"/>
              <a:t>e Vídni na kůru </a:t>
            </a:r>
          </a:p>
          <a:p>
            <a:r>
              <a:rPr lang="cs-CZ" sz="4400" dirty="0"/>
              <a:t>v</a:t>
            </a:r>
            <a:r>
              <a:rPr lang="cs-CZ" sz="4400" dirty="0" smtClean="0"/>
              <a:t> kostele sv. Štěpána.             </a:t>
            </a:r>
            <a:endParaRPr lang="cs-CZ" sz="4400" dirty="0"/>
          </a:p>
        </p:txBody>
      </p:sp>
    </p:spTree>
    <p:extLst>
      <p:ext uri="{BB962C8B-B14F-4D97-AF65-F5344CB8AC3E}">
        <p14:creationId xmlns:p14="http://schemas.microsoft.com/office/powerpoint/2010/main" val="69510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79512" y="980728"/>
            <a:ext cx="819090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Haydn patří mezi tzv. „vídeňské</a:t>
            </a:r>
          </a:p>
          <a:p>
            <a:r>
              <a:rPr lang="cs-CZ" sz="4400" b="1" dirty="0" err="1"/>
              <a:t>k</a:t>
            </a:r>
            <a:r>
              <a:rPr lang="cs-CZ" sz="4400" b="1" dirty="0" err="1" smtClean="0"/>
              <a:t>lasiky“.</a:t>
            </a:r>
            <a:r>
              <a:rPr lang="cs-CZ" sz="4400" b="1" dirty="0" err="1" smtClean="0">
                <a:solidFill>
                  <a:srgbClr val="FF0000"/>
                </a:solidFill>
              </a:rPr>
              <a:t>Víte</a:t>
            </a:r>
            <a:r>
              <a:rPr lang="cs-CZ" sz="4400" b="1" dirty="0" smtClean="0">
                <a:solidFill>
                  <a:srgbClr val="FF0000"/>
                </a:solidFill>
              </a:rPr>
              <a:t>, proč se</a:t>
            </a:r>
          </a:p>
          <a:p>
            <a:r>
              <a:rPr lang="cs-CZ" sz="4400" b="1" dirty="0">
                <a:solidFill>
                  <a:srgbClr val="FF0000"/>
                </a:solidFill>
              </a:rPr>
              <a:t>p</a:t>
            </a:r>
            <a:r>
              <a:rPr lang="cs-CZ" sz="4400" b="1" dirty="0" smtClean="0">
                <a:solidFill>
                  <a:srgbClr val="FF0000"/>
                </a:solidFill>
              </a:rPr>
              <a:t>oužívá toto označení ?</a:t>
            </a:r>
          </a:p>
          <a:p>
            <a:r>
              <a:rPr lang="cs-CZ" sz="4400" b="1" dirty="0" smtClean="0">
                <a:solidFill>
                  <a:srgbClr val="FF0000"/>
                </a:solidFill>
              </a:rPr>
              <a:t>Spolu s Mozartem a Beethovenem</a:t>
            </a:r>
          </a:p>
          <a:p>
            <a:r>
              <a:rPr lang="cs-CZ" sz="4400" b="1" dirty="0">
                <a:solidFill>
                  <a:srgbClr val="FF0000"/>
                </a:solidFill>
              </a:rPr>
              <a:t>p</a:t>
            </a:r>
            <a:r>
              <a:rPr lang="cs-CZ" sz="4400" b="1" dirty="0" smtClean="0">
                <a:solidFill>
                  <a:srgbClr val="FF0000"/>
                </a:solidFill>
              </a:rPr>
              <a:t>rožili většinu života ve Vídni</a:t>
            </a:r>
            <a:endParaRPr lang="cs-CZ" sz="4400" b="1" dirty="0"/>
          </a:p>
        </p:txBody>
      </p:sp>
      <p:sp>
        <p:nvSpPr>
          <p:cNvPr id="5" name="Vývojový diagram: děrná páska 4"/>
          <p:cNvSpPr/>
          <p:nvPr/>
        </p:nvSpPr>
        <p:spPr>
          <a:xfrm>
            <a:off x="-9510" y="3897640"/>
            <a:ext cx="8568952" cy="2592288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098" name="Picture 2" descr="C:\Users\OEM\AppData\Local\Microsoft\Windows\Temporary Internet Files\Content.IE5\U9B688RI\MC9004154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825" y="987536"/>
            <a:ext cx="3414665" cy="345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02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51520" y="692696"/>
            <a:ext cx="87792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Jak se jmenuje směr, kterého </a:t>
            </a:r>
          </a:p>
          <a:p>
            <a:r>
              <a:rPr lang="cs-CZ" sz="4400" b="1" dirty="0" smtClean="0"/>
              <a:t>jsou tito skladatelé představiteli </a:t>
            </a:r>
            <a:r>
              <a:rPr lang="cs-CZ" sz="4400" dirty="0" smtClean="0"/>
              <a:t>?</a:t>
            </a:r>
          </a:p>
          <a:p>
            <a:endParaRPr lang="cs-CZ" sz="4400" dirty="0"/>
          </a:p>
          <a:p>
            <a:endParaRPr lang="cs-CZ" sz="4400" dirty="0" smtClean="0"/>
          </a:p>
          <a:p>
            <a:r>
              <a:rPr lang="cs-CZ" sz="4400" b="1" dirty="0" smtClean="0">
                <a:solidFill>
                  <a:srgbClr val="FF0000"/>
                </a:solidFill>
              </a:rPr>
              <a:t>Klasicismus</a:t>
            </a:r>
            <a:endParaRPr lang="cs-CZ" sz="44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OEM\AppData\Local\Microsoft\Windows\Temporary Internet Files\Content.IE5\DVWBBCVZ\MP90042550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0" y="3573016"/>
            <a:ext cx="7693606" cy="284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99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0" y="404664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Haydn byl 2 roky kapelníkem </a:t>
            </a:r>
          </a:p>
          <a:p>
            <a:r>
              <a:rPr lang="cs-CZ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zámecké</a:t>
            </a:r>
          </a:p>
          <a:p>
            <a:r>
              <a:rPr lang="cs-CZ" sz="4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</a:t>
            </a:r>
            <a:r>
              <a:rPr lang="cs-CZ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apely hraběte </a:t>
            </a:r>
            <a:r>
              <a:rPr lang="cs-CZ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Morzína</a:t>
            </a:r>
            <a:r>
              <a:rPr lang="cs-CZ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v Čechách.</a:t>
            </a:r>
          </a:p>
          <a:p>
            <a:r>
              <a:rPr lang="cs-CZ" sz="4400" dirty="0" smtClean="0">
                <a:solidFill>
                  <a:srgbClr val="C00000"/>
                </a:solidFill>
              </a:rPr>
              <a:t>Víte kde ?      V Lukavci u Plzně</a:t>
            </a:r>
          </a:p>
          <a:p>
            <a:endParaRPr lang="cs-CZ" sz="4400" dirty="0">
              <a:solidFill>
                <a:srgbClr val="C00000"/>
              </a:solidFill>
            </a:endParaRPr>
          </a:p>
          <a:p>
            <a:r>
              <a:rPr lang="cs-CZ" sz="4400" dirty="0" smtClean="0">
                <a:solidFill>
                  <a:srgbClr val="C00000"/>
                </a:solidFill>
              </a:rPr>
              <a:t>V zimě pobýval ve Vídni , v létě </a:t>
            </a:r>
          </a:p>
          <a:p>
            <a:r>
              <a:rPr lang="cs-CZ" sz="4400" dirty="0" smtClean="0">
                <a:solidFill>
                  <a:srgbClr val="C00000"/>
                </a:solidFill>
              </a:rPr>
              <a:t>na </a:t>
            </a:r>
            <a:r>
              <a:rPr lang="cs-CZ" sz="4400" dirty="0" err="1" smtClean="0">
                <a:solidFill>
                  <a:srgbClr val="C00000"/>
                </a:solidFill>
              </a:rPr>
              <a:t>lukavském</a:t>
            </a:r>
            <a:r>
              <a:rPr lang="cs-CZ" sz="4400" dirty="0" smtClean="0">
                <a:solidFill>
                  <a:srgbClr val="C00000"/>
                </a:solidFill>
              </a:rPr>
              <a:t> zámku.</a:t>
            </a:r>
          </a:p>
          <a:p>
            <a:endParaRPr lang="cs-CZ" sz="4400" dirty="0" smtClean="0">
              <a:solidFill>
                <a:srgbClr val="C00000"/>
              </a:solidFill>
            </a:endParaRPr>
          </a:p>
        </p:txBody>
      </p:sp>
      <p:sp>
        <p:nvSpPr>
          <p:cNvPr id="6" name="Vývojový diagram: děrná páska 5"/>
          <p:cNvSpPr/>
          <p:nvPr/>
        </p:nvSpPr>
        <p:spPr>
          <a:xfrm>
            <a:off x="3131840" y="2924944"/>
            <a:ext cx="4968552" cy="1152128"/>
          </a:xfrm>
          <a:prstGeom prst="flowChartPunchedTape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ývojový diagram: děrná páska 6"/>
          <p:cNvSpPr/>
          <p:nvPr/>
        </p:nvSpPr>
        <p:spPr>
          <a:xfrm>
            <a:off x="1043608" y="5013176"/>
            <a:ext cx="4896544" cy="936104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reflection blurRad="6350" stA="50000" endA="300" endPos="90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668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755576" y="980728"/>
            <a:ext cx="81369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>
                <a:solidFill>
                  <a:schemeClr val="tx2">
                    <a:lumMod val="75000"/>
                  </a:schemeClr>
                </a:solidFill>
              </a:rPr>
              <a:t>Zde napsal také první ze svých 104 symfonií . </a:t>
            </a:r>
            <a:r>
              <a:rPr lang="cs-CZ" sz="4400" dirty="0" smtClean="0">
                <a:solidFill>
                  <a:srgbClr val="FF0000"/>
                </a:solidFill>
              </a:rPr>
              <a:t>Vzpomenete si na její</a:t>
            </a:r>
          </a:p>
          <a:p>
            <a:r>
              <a:rPr lang="cs-CZ" sz="4400" dirty="0">
                <a:solidFill>
                  <a:srgbClr val="FF0000"/>
                </a:solidFill>
              </a:rPr>
              <a:t>n</a:t>
            </a:r>
            <a:r>
              <a:rPr lang="cs-CZ" sz="4400" dirty="0" smtClean="0">
                <a:solidFill>
                  <a:srgbClr val="FF0000"/>
                </a:solidFill>
              </a:rPr>
              <a:t>ázev ?         </a:t>
            </a:r>
          </a:p>
          <a:p>
            <a:r>
              <a:rPr lang="cs-CZ" sz="4400" dirty="0">
                <a:solidFill>
                  <a:srgbClr val="FF0000"/>
                </a:solidFill>
              </a:rPr>
              <a:t> </a:t>
            </a:r>
            <a:r>
              <a:rPr lang="cs-CZ" sz="4400" dirty="0" smtClean="0">
                <a:solidFill>
                  <a:srgbClr val="FF0000"/>
                </a:solidFill>
              </a:rPr>
              <a:t>                         Lukavická symfonie</a:t>
            </a:r>
            <a:endParaRPr lang="cs-CZ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Joseph Haydn   Symphony No 1 in D major, Hoboken I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3923928" y="3501008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95536" y="390973"/>
            <a:ext cx="7056784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Haydn obdržel čestný doktorát</a:t>
            </a:r>
          </a:p>
          <a:p>
            <a:r>
              <a:rPr lang="cs-CZ" sz="3200" b="1" dirty="0" smtClean="0"/>
              <a:t>OXFORDSKÉ UNIVERSITY.</a:t>
            </a:r>
          </a:p>
          <a:p>
            <a:r>
              <a:rPr lang="cs-CZ" sz="3200" b="1" dirty="0" smtClean="0"/>
              <a:t>Napsal Oxfordskou symfonii a </a:t>
            </a:r>
          </a:p>
          <a:p>
            <a:r>
              <a:rPr lang="cs-CZ" sz="3200" b="1" dirty="0"/>
              <a:t>p</a:t>
            </a:r>
            <a:r>
              <a:rPr lang="cs-CZ" sz="3200" b="1" dirty="0" smtClean="0"/>
              <a:t>o roce 1790 složil 12 Londýnských</a:t>
            </a:r>
          </a:p>
          <a:p>
            <a:r>
              <a:rPr lang="cs-CZ" sz="3200" b="1" dirty="0"/>
              <a:t>s</a:t>
            </a:r>
            <a:r>
              <a:rPr lang="cs-CZ" sz="3200" b="1" dirty="0" smtClean="0"/>
              <a:t>ymfonií .</a:t>
            </a:r>
            <a:r>
              <a:rPr lang="cs-CZ" sz="3200" b="1" dirty="0" smtClean="0">
                <a:solidFill>
                  <a:srgbClr val="FF0000"/>
                </a:solidFill>
              </a:rPr>
              <a:t>Znáte nějaký název </a:t>
            </a:r>
          </a:p>
          <a:p>
            <a:r>
              <a:rPr lang="cs-CZ" sz="3200" b="1" dirty="0">
                <a:solidFill>
                  <a:srgbClr val="FF0000"/>
                </a:solidFill>
              </a:rPr>
              <a:t>s</a:t>
            </a:r>
            <a:r>
              <a:rPr lang="cs-CZ" sz="3200" b="1" dirty="0" smtClean="0">
                <a:solidFill>
                  <a:srgbClr val="FF0000"/>
                </a:solidFill>
              </a:rPr>
              <a:t>ymfonie ?  </a:t>
            </a:r>
          </a:p>
          <a:p>
            <a:endParaRPr lang="cs-CZ" sz="3200" b="1" dirty="0" smtClean="0">
              <a:solidFill>
                <a:srgbClr val="FF0000"/>
              </a:solidFill>
            </a:endParaRPr>
          </a:p>
          <a:p>
            <a:r>
              <a:rPr lang="cs-CZ" sz="3200" b="1" dirty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                     S úderem kotlů</a:t>
            </a:r>
          </a:p>
          <a:p>
            <a:r>
              <a:rPr lang="cs-CZ" sz="3200" b="1" dirty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                      Hodiny</a:t>
            </a:r>
          </a:p>
          <a:p>
            <a:r>
              <a:rPr lang="cs-CZ" sz="3200" b="1" dirty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                       Vojenská</a:t>
            </a:r>
          </a:p>
          <a:p>
            <a:endParaRPr lang="cs-CZ" sz="3200" b="1" dirty="0">
              <a:solidFill>
                <a:srgbClr val="FF0000"/>
              </a:solidFill>
            </a:endParaRPr>
          </a:p>
          <a:p>
            <a:endParaRPr lang="cs-CZ" sz="4400" b="1" dirty="0" smtClean="0">
              <a:solidFill>
                <a:srgbClr val="FF0000"/>
              </a:solidFill>
            </a:endParaRPr>
          </a:p>
          <a:p>
            <a:endParaRPr lang="cs-CZ" sz="4400" b="1" dirty="0"/>
          </a:p>
        </p:txBody>
      </p:sp>
      <p:sp>
        <p:nvSpPr>
          <p:cNvPr id="5" name="Vývojový diagram: děrná páska 4"/>
          <p:cNvSpPr/>
          <p:nvPr/>
        </p:nvSpPr>
        <p:spPr>
          <a:xfrm>
            <a:off x="2483768" y="4054049"/>
            <a:ext cx="5544616" cy="2803951"/>
          </a:xfrm>
          <a:prstGeom prst="flowChartPunchedTape">
            <a:avLst/>
          </a:prstGeom>
          <a:solidFill>
            <a:schemeClr val="accent2">
              <a:lumMod val="75000"/>
            </a:schemeClr>
          </a:solidFill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13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TC101972873[[fn=Léto]]</Template>
  <TotalTime>131</TotalTime>
  <Words>189</Words>
  <Application>Microsoft Office PowerPoint</Application>
  <PresentationFormat>Předvádění na obrazovce (4:3)</PresentationFormat>
  <Paragraphs>52</Paragraphs>
  <Slides>10</Slides>
  <Notes>1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Summer</vt:lpstr>
      <vt:lpstr>Prezentace aplikace PowerPoint</vt:lpstr>
      <vt:lpstr>1732 - 1809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18</cp:revision>
  <dcterms:created xsi:type="dcterms:W3CDTF">2013-04-07T12:24:36Z</dcterms:created>
  <dcterms:modified xsi:type="dcterms:W3CDTF">2013-08-04T14:59:21Z</dcterms:modified>
</cp:coreProperties>
</file>