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6CF6B-1149-4D73-BAAF-AD1FD0F7B9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67D69-7C01-4780-9C02-8CD0CD43FDC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6CF6B-1149-4D73-BAAF-AD1FD0F7B9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67D69-7C01-4780-9C02-8CD0CD43FDC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6CF6B-1149-4D73-BAAF-AD1FD0F7B9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67D69-7C01-4780-9C02-8CD0CD43FDC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6CF6B-1149-4D73-BAAF-AD1FD0F7B9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67D69-7C01-4780-9C02-8CD0CD43FDC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6CF6B-1149-4D73-BAAF-AD1FD0F7B9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67D69-7C01-4780-9C02-8CD0CD43FDC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6CF6B-1149-4D73-BAAF-AD1FD0F7B9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67D69-7C01-4780-9C02-8CD0CD43FDC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6CF6B-1149-4D73-BAAF-AD1FD0F7B9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67D69-7C01-4780-9C02-8CD0CD43FDC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6CF6B-1149-4D73-BAAF-AD1FD0F7B9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67D69-7C01-4780-9C02-8CD0CD43FDC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6CF6B-1149-4D73-BAAF-AD1FD0F7B9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67D69-7C01-4780-9C02-8CD0CD43FDC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6CF6B-1149-4D73-BAAF-AD1FD0F7B9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67D69-7C01-4780-9C02-8CD0CD43FDC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6CF6B-1149-4D73-BAAF-AD1FD0F7B9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67D69-7C01-4780-9C02-8CD0CD43FDCF}" type="slidenum">
              <a:rPr lang="cs-CZ" smtClean="0"/>
              <a:t>‹#›</a:t>
            </a:fld>
            <a:endParaRPr lang="cs-CZ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cs-CZ" smtClean="0"/>
              <a:t>Kliknutím na ikonu přidáte obrázek.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296CF6B-1149-4D73-BAAF-AD1FD0F7B902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FB67D69-7C01-4780-9C02-8CD0CD43FDCF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655529" y="1716088"/>
            <a:ext cx="8092935" cy="2432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VY_32_INOVACE_KAC_H6-9_44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oblast: </a:t>
            </a:r>
            <a:r>
              <a:rPr lang="cs-CZ" b="1" smtClean="0">
                <a:solidFill>
                  <a:srgbClr val="000000"/>
                </a:solidFill>
                <a:latin typeface="Times New Roman" pitchFamily="16" charset="0"/>
              </a:rPr>
              <a:t>Umění </a:t>
            </a:r>
            <a:r>
              <a:rPr lang="cs-CZ" b="1" smtClean="0">
                <a:solidFill>
                  <a:srgbClr val="000000"/>
                </a:solidFill>
                <a:latin typeface="Times New Roman" pitchFamily="16" charset="0"/>
              </a:rPr>
              <a:t>a kultura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obor: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Hudební výchova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Tematický okruh: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Medailonky hudebních skladatelů</a:t>
            </a: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Téma: </a:t>
            </a:r>
            <a:r>
              <a:rPr lang="cs-CZ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6" charset="0"/>
              </a:rPr>
              <a:t>Janáček</a:t>
            </a:r>
            <a:endParaRPr lang="cs-CZ" sz="2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dirty="0" smtClean="0">
                <a:solidFill>
                  <a:srgbClr val="000000"/>
                </a:solidFill>
                <a:latin typeface="Times New Roman" pitchFamily="16" charset="0"/>
              </a:rPr>
              <a:t>6-9. </a:t>
            </a:r>
            <a:r>
              <a:rPr lang="cs-CZ" dirty="0">
                <a:solidFill>
                  <a:srgbClr val="000000"/>
                </a:solidFill>
                <a:latin typeface="Times New Roman" pitchFamily="16" charset="0"/>
              </a:rPr>
              <a:t>ročník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987824" y="6381329"/>
            <a:ext cx="3647926" cy="512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PaedDr.. Eva  </a:t>
            </a:r>
            <a:r>
              <a:rPr lang="cs-CZ" sz="1200" dirty="0" err="1" smtClean="0">
                <a:solidFill>
                  <a:srgbClr val="000000"/>
                </a:solidFill>
                <a:latin typeface="Times New Roman" pitchFamily="16" charset="0"/>
              </a:rPr>
              <a:t>Káčerková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  </a:t>
            </a:r>
            <a:r>
              <a:rPr lang="cs-CZ" sz="1200" dirty="0">
                <a:solidFill>
                  <a:srgbClr val="000000"/>
                </a:solidFill>
                <a:latin typeface="Times New Roman" pitchFamily="16" charset="0"/>
              </a:rPr>
              <a:t>– 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říjen </a:t>
            </a:r>
            <a:r>
              <a:rPr lang="cs-CZ" sz="1200" dirty="0">
                <a:solidFill>
                  <a:srgbClr val="000000"/>
                </a:solidFill>
                <a:latin typeface="Times New Roman" pitchFamily="16" charset="0"/>
              </a:rPr>
              <a:t>2012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48680"/>
            <a:ext cx="5000625" cy="103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118" y="4315992"/>
            <a:ext cx="2065338" cy="206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190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6" name="Picture 2" descr="C:\Users\OEM\AppData\Local\Microsoft\Windows\Temporary Internet Files\Content.IE5\PG8460FE\MP900175044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852936"/>
            <a:ext cx="4752528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1763688" y="1124744"/>
            <a:ext cx="669674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Leoš Janáček</a:t>
            </a:r>
            <a:endParaRPr lang="cs-CZ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5160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1854 - 1928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84817"/>
            <a:ext cx="5256584" cy="4709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501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611560" y="331782"/>
            <a:ext cx="469199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dirty="0" smtClean="0"/>
              <a:t>Známé je jeho rodiště</a:t>
            </a:r>
          </a:p>
          <a:p>
            <a:endParaRPr lang="cs-CZ" sz="4000" dirty="0"/>
          </a:p>
          <a:p>
            <a:r>
              <a:rPr lang="cs-CZ" sz="4000" dirty="0" smtClean="0"/>
              <a:t>                     </a:t>
            </a:r>
            <a:r>
              <a:rPr lang="cs-CZ" sz="4000" dirty="0" smtClean="0">
                <a:solidFill>
                  <a:srgbClr val="009900"/>
                </a:solidFill>
              </a:rPr>
              <a:t>Hukvaldy</a:t>
            </a:r>
            <a:endParaRPr lang="cs-CZ" sz="4000" dirty="0"/>
          </a:p>
        </p:txBody>
      </p:sp>
      <p:sp>
        <p:nvSpPr>
          <p:cNvPr id="5" name="Vývojový diagram: děrná páska 4"/>
          <p:cNvSpPr/>
          <p:nvPr/>
        </p:nvSpPr>
        <p:spPr>
          <a:xfrm>
            <a:off x="899592" y="1585824"/>
            <a:ext cx="5904656" cy="1369899"/>
          </a:xfrm>
          <a:prstGeom prst="flowChartPunchedTape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467544" y="3501008"/>
            <a:ext cx="85689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Studoval na klášterní škole v Brně ,</a:t>
            </a:r>
          </a:p>
          <a:p>
            <a:r>
              <a:rPr lang="cs-CZ" sz="3200" dirty="0" smtClean="0"/>
              <a:t>varhanickou školu v Praze-</a:t>
            </a:r>
          </a:p>
          <a:p>
            <a:r>
              <a:rPr lang="cs-CZ" sz="3200" dirty="0">
                <a:solidFill>
                  <a:srgbClr val="009900"/>
                </a:solidFill>
              </a:rPr>
              <a:t>v</a:t>
            </a:r>
            <a:r>
              <a:rPr lang="cs-CZ" sz="3200" dirty="0" smtClean="0">
                <a:solidFill>
                  <a:srgbClr val="009900"/>
                </a:solidFill>
              </a:rPr>
              <a:t> Brně se stal významným</a:t>
            </a:r>
          </a:p>
          <a:p>
            <a:r>
              <a:rPr lang="cs-CZ" sz="3200" dirty="0">
                <a:solidFill>
                  <a:srgbClr val="009900"/>
                </a:solidFill>
              </a:rPr>
              <a:t>o</a:t>
            </a:r>
            <a:r>
              <a:rPr lang="cs-CZ" sz="3200" dirty="0" smtClean="0">
                <a:solidFill>
                  <a:srgbClr val="009900"/>
                </a:solidFill>
              </a:rPr>
              <a:t>rganizátorem vlasteneckého</a:t>
            </a:r>
          </a:p>
          <a:p>
            <a:r>
              <a:rPr lang="cs-CZ" sz="3200" dirty="0" smtClean="0">
                <a:solidFill>
                  <a:srgbClr val="009900"/>
                </a:solidFill>
              </a:rPr>
              <a:t> života.</a:t>
            </a:r>
          </a:p>
          <a:p>
            <a:r>
              <a:rPr lang="cs-CZ" sz="3200" dirty="0" smtClean="0">
                <a:solidFill>
                  <a:srgbClr val="009900"/>
                </a:solidFill>
              </a:rPr>
              <a:t>Pořádal koncerty, vedl sbor.</a:t>
            </a:r>
            <a:endParaRPr lang="cs-CZ" sz="3200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44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251521" y="908720"/>
            <a:ext cx="86409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Inspirací k tvorbě byly moravské</a:t>
            </a:r>
          </a:p>
          <a:p>
            <a:r>
              <a:rPr lang="cs-CZ" sz="3600" dirty="0" smtClean="0"/>
              <a:t> lidové písně , studoval rytmiku a</a:t>
            </a:r>
          </a:p>
          <a:p>
            <a:r>
              <a:rPr lang="cs-CZ" sz="3600" dirty="0" smtClean="0"/>
              <a:t> intonaci řeči , kterou originálně převáděl </a:t>
            </a:r>
          </a:p>
          <a:p>
            <a:r>
              <a:rPr lang="cs-CZ" sz="3600" dirty="0"/>
              <a:t>d</a:t>
            </a:r>
            <a:r>
              <a:rPr lang="cs-CZ" sz="3600" dirty="0" smtClean="0"/>
              <a:t>o své tvorby.</a:t>
            </a:r>
          </a:p>
          <a:p>
            <a:r>
              <a:rPr lang="cs-CZ" sz="3600" dirty="0" smtClean="0">
                <a:solidFill>
                  <a:srgbClr val="009900"/>
                </a:solidFill>
              </a:rPr>
              <a:t>Podle vzoru Dvořákových Slovanských tanců skládá        </a:t>
            </a:r>
          </a:p>
          <a:p>
            <a:r>
              <a:rPr lang="cs-CZ" sz="3600" dirty="0">
                <a:solidFill>
                  <a:srgbClr val="009900"/>
                </a:solidFill>
              </a:rPr>
              <a:t> </a:t>
            </a:r>
            <a:r>
              <a:rPr lang="cs-CZ" sz="3600" dirty="0" smtClean="0">
                <a:solidFill>
                  <a:srgbClr val="009900"/>
                </a:solidFill>
              </a:rPr>
              <a:t>                         Lašské tance</a:t>
            </a:r>
            <a:endParaRPr lang="cs-CZ" sz="3600" dirty="0">
              <a:solidFill>
                <a:srgbClr val="009900"/>
              </a:solidFill>
            </a:endParaRPr>
          </a:p>
        </p:txBody>
      </p:sp>
      <p:sp>
        <p:nvSpPr>
          <p:cNvPr id="5" name="Vývojový diagram: děrná páska 4"/>
          <p:cNvSpPr/>
          <p:nvPr/>
        </p:nvSpPr>
        <p:spPr>
          <a:xfrm>
            <a:off x="3347864" y="4775123"/>
            <a:ext cx="4968552" cy="1296144"/>
          </a:xfrm>
          <a:prstGeom prst="flowChartPunchedTape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'Pilky' ('Lašské tance'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64288" y="3429000"/>
            <a:ext cx="825624" cy="82562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07583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48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Znáte také  jeho opery?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043608" y="2204864"/>
            <a:ext cx="516224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dirty="0" smtClean="0">
                <a:solidFill>
                  <a:srgbClr val="009900"/>
                </a:solidFill>
              </a:rPr>
              <a:t>Káťa Kabanová</a:t>
            </a:r>
          </a:p>
          <a:p>
            <a:r>
              <a:rPr lang="cs-CZ" sz="4000" dirty="0" smtClean="0">
                <a:solidFill>
                  <a:srgbClr val="009900"/>
                </a:solidFill>
              </a:rPr>
              <a:t>Příhody lišky Bystroušky</a:t>
            </a:r>
          </a:p>
          <a:p>
            <a:r>
              <a:rPr lang="cs-CZ" sz="4000" dirty="0" smtClean="0">
                <a:solidFill>
                  <a:srgbClr val="009900"/>
                </a:solidFill>
              </a:rPr>
              <a:t>Její pastorkyně</a:t>
            </a:r>
            <a:endParaRPr lang="cs-CZ" sz="4000" dirty="0">
              <a:solidFill>
                <a:srgbClr val="009900"/>
              </a:solidFill>
            </a:endParaRPr>
          </a:p>
        </p:txBody>
      </p:sp>
      <p:sp>
        <p:nvSpPr>
          <p:cNvPr id="7" name="Vývojový diagram: děrná páska 6"/>
          <p:cNvSpPr/>
          <p:nvPr/>
        </p:nvSpPr>
        <p:spPr>
          <a:xfrm>
            <a:off x="551556" y="1196752"/>
            <a:ext cx="7560840" cy="2592288"/>
          </a:xfrm>
          <a:prstGeom prst="flowChartPunchedTape">
            <a:avLst/>
          </a:prstGeom>
          <a:solidFill>
            <a:srgbClr val="009900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899592" y="5517232"/>
            <a:ext cx="82444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/>
              <a:t>A ještě jedna slavná skladba Symfonieta</a:t>
            </a:r>
            <a:endParaRPr lang="cs-CZ" sz="4000" dirty="0"/>
          </a:p>
        </p:txBody>
      </p:sp>
      <p:sp>
        <p:nvSpPr>
          <p:cNvPr id="10" name="Vývojový diagram: děrná páska 9"/>
          <p:cNvSpPr/>
          <p:nvPr/>
        </p:nvSpPr>
        <p:spPr>
          <a:xfrm>
            <a:off x="6806725" y="4653136"/>
            <a:ext cx="1305671" cy="1800200"/>
          </a:xfrm>
          <a:prstGeom prst="flowChartPunchedTape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9" name="Janacek  Sinfonietta (mvt 1 et 2)[1]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54761" y="52124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37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6548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Zdroje: vlastní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Microsoft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6457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Jaro</Template>
  <TotalTime>47</TotalTime>
  <Words>118</Words>
  <Application>Microsoft Office PowerPoint</Application>
  <PresentationFormat>Předvádění na obrazovce (4:3)</PresentationFormat>
  <Paragraphs>32</Paragraphs>
  <Slides>7</Slides>
  <Notes>0</Notes>
  <HiddenSlides>0</HiddenSlides>
  <MMClips>2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Spring</vt:lpstr>
      <vt:lpstr>Prezentace aplikace PowerPoint</vt:lpstr>
      <vt:lpstr>Prezentace aplikace PowerPoint</vt:lpstr>
      <vt:lpstr>1854 - 1928</vt:lpstr>
      <vt:lpstr>Prezentace aplikace PowerPoint</vt:lpstr>
      <vt:lpstr>Prezentace aplikace PowerPoint</vt:lpstr>
      <vt:lpstr>Znáte také  jeho opery?</vt:lpstr>
      <vt:lpstr>Prezentace aplikace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OEM</dc:creator>
  <cp:lastModifiedBy>OEM</cp:lastModifiedBy>
  <cp:revision>12</cp:revision>
  <dcterms:created xsi:type="dcterms:W3CDTF">2013-04-07T11:18:55Z</dcterms:created>
  <dcterms:modified xsi:type="dcterms:W3CDTF">2013-08-04T15:02:04Z</dcterms:modified>
</cp:coreProperties>
</file>