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58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389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45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677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05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777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7487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624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6286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644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3608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1A5DF-FCB5-40B9-94E5-5CA78A5B4941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DF088-AFCA-468F-B9B5-F597F91B18E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139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VY_32_INOVACE_KAC_H6-9_42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Chopin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říjen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94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>
                <a:solidFill>
                  <a:schemeClr val="accent1">
                    <a:lumMod val="50000"/>
                  </a:schemeClr>
                </a:solidFill>
              </a:rPr>
              <a:t>Fryderyk Chopin</a:t>
            </a:r>
            <a:endParaRPr lang="cs-CZ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Nocturno   Chopin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913699"/>
            <a:ext cx="609600" cy="609600"/>
          </a:xfrm>
        </p:spPr>
      </p:pic>
      <p:pic>
        <p:nvPicPr>
          <p:cNvPr id="1026" name="Picture 2" descr="C:\Users\OEM\AppData\Local\Microsoft\Windows\Temporary Internet Files\Content.IE5\QY8KIOO4\MC900379073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2776"/>
            <a:ext cx="530619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9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3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1810 - 1849</a:t>
            </a:r>
            <a:endParaRPr lang="cs-CZ" dirty="0"/>
          </a:p>
        </p:txBody>
      </p:sp>
      <p:pic>
        <p:nvPicPr>
          <p:cNvPr id="2052" name="Picture 4" descr="C:\Users\OEM\AppData\Local\Microsoft\Windows\Temporary Internet Files\Content.IE5\PG8460FE\MC90028052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5006579" cy="393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987824" y="1844825"/>
            <a:ext cx="59046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9900CC"/>
                </a:solidFill>
              </a:rPr>
              <a:t>V mládí se živil malováním portrétů. V drážďanské galerii se vyznal :“ Jsou tam obrazy, na něž se podívám a slyším hudbu</a:t>
            </a:r>
            <a:r>
              <a:rPr lang="cs-CZ" sz="4000" dirty="0" smtClean="0">
                <a:solidFill>
                  <a:srgbClr val="9900CC"/>
                </a:solidFill>
              </a:rPr>
              <a:t>“</a:t>
            </a:r>
            <a:endParaRPr lang="cs-CZ" sz="4000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4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9168" y="332656"/>
            <a:ext cx="8229600" cy="1143000"/>
          </a:xfrm>
        </p:spPr>
        <p:txBody>
          <a:bodyPr/>
          <a:lstStyle/>
          <a:p>
            <a:r>
              <a:rPr lang="cs-CZ" dirty="0" smtClean="0"/>
              <a:t>Víte , jaké byl národnosti? 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6516216" y="2132856"/>
            <a:ext cx="15130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polské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6" name="Výbuch 2 5"/>
          <p:cNvSpPr/>
          <p:nvPr/>
        </p:nvSpPr>
        <p:spPr>
          <a:xfrm>
            <a:off x="4067944" y="476672"/>
            <a:ext cx="5755275" cy="5616624"/>
          </a:xfrm>
          <a:prstGeom prst="irregularSeal2">
            <a:avLst/>
          </a:prstGeom>
          <a:solidFill>
            <a:schemeClr val="accent2">
              <a:lumMod val="5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icture 3" descr="C:\Users\OEM\AppData\Local\Microsoft\Windows\Temporary Internet Files\Content.IE5\DVWBBCVZ\MC900435191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2016224" cy="26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755576" y="5013176"/>
            <a:ext cx="78402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Matka pocházela ze šlechtické rodiny</a:t>
            </a:r>
          </a:p>
          <a:p>
            <a:r>
              <a:rPr lang="cs-CZ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r>
              <a:rPr lang="cs-CZ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dala mu základy hry na klavír.</a:t>
            </a:r>
            <a:endParaRPr lang="cs-CZ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4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79512" y="1556791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</a:rPr>
              <a:t>Chopin je znám jako vynikající muzikant, své </a:t>
            </a:r>
            <a:r>
              <a:rPr lang="cs-CZ" sz="4000" b="1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</a:rPr>
              <a:t>kladby tvořil pro jeden nástroj.</a:t>
            </a:r>
          </a:p>
          <a:p>
            <a:r>
              <a:rPr lang="cs-CZ" sz="4000" b="1" dirty="0" smtClean="0">
                <a:solidFill>
                  <a:srgbClr val="7030A0"/>
                </a:solidFill>
              </a:rPr>
              <a:t>Víte jaký ?</a:t>
            </a:r>
            <a:endParaRPr lang="cs-CZ" sz="40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OEM\AppData\Local\Microsoft\Windows\Temporary Internet Files\Content.IE5\QY8KIOO4\MC90044178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Výbuch 2 4"/>
          <p:cNvSpPr/>
          <p:nvPr/>
        </p:nvSpPr>
        <p:spPr>
          <a:xfrm>
            <a:off x="3275856" y="2718002"/>
            <a:ext cx="5580112" cy="4104456"/>
          </a:xfrm>
          <a:prstGeom prst="irregularSeal2">
            <a:avLst/>
          </a:prstGeom>
          <a:solidFill>
            <a:schemeClr val="accent1">
              <a:lumMod val="5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98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539552" y="548680"/>
            <a:ext cx="755674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9900CC"/>
                </a:solidFill>
              </a:rPr>
              <a:t>Jeho učitelem byl  Čech</a:t>
            </a:r>
          </a:p>
          <a:p>
            <a:r>
              <a:rPr lang="cs-CZ" sz="4000" b="1" dirty="0" smtClean="0">
                <a:solidFill>
                  <a:srgbClr val="9900CC"/>
                </a:solidFill>
              </a:rPr>
              <a:t> Vojtěch Živný. Už v 7 letech složil </a:t>
            </a:r>
          </a:p>
          <a:p>
            <a:r>
              <a:rPr lang="cs-CZ" sz="4000" b="1" dirty="0">
                <a:solidFill>
                  <a:srgbClr val="9900CC"/>
                </a:solidFill>
              </a:rPr>
              <a:t>p</a:t>
            </a:r>
            <a:r>
              <a:rPr lang="cs-CZ" sz="4000" b="1" dirty="0" smtClean="0">
                <a:solidFill>
                  <a:srgbClr val="9900CC"/>
                </a:solidFill>
              </a:rPr>
              <a:t>rvní skladby. Skládal i tance.</a:t>
            </a:r>
          </a:p>
          <a:p>
            <a:endParaRPr lang="cs-CZ" sz="4000" b="1" dirty="0">
              <a:solidFill>
                <a:srgbClr val="9900CC"/>
              </a:solidFill>
            </a:endParaRPr>
          </a:p>
          <a:p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</a:rPr>
              <a:t>Víte jaké ?</a:t>
            </a:r>
          </a:p>
          <a:p>
            <a:endParaRPr lang="cs-CZ" sz="40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</a:rPr>
              <a:t>                 </a:t>
            </a:r>
            <a:r>
              <a:rPr lang="cs-CZ" sz="4000" b="1" dirty="0" err="1" smtClean="0">
                <a:solidFill>
                  <a:schemeClr val="accent2">
                    <a:lumMod val="50000"/>
                  </a:schemeClr>
                </a:solidFill>
              </a:rPr>
              <a:t>polonézy,mazurky</a:t>
            </a:r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</a:rPr>
              <a:t> valčíky</a:t>
            </a:r>
            <a:endParaRPr lang="cs-CZ" sz="4000" b="1" dirty="0">
              <a:solidFill>
                <a:srgbClr val="9900CC"/>
              </a:solidFill>
            </a:endParaRPr>
          </a:p>
        </p:txBody>
      </p:sp>
      <p:sp>
        <p:nvSpPr>
          <p:cNvPr id="5" name="Výbuch 2 4"/>
          <p:cNvSpPr/>
          <p:nvPr/>
        </p:nvSpPr>
        <p:spPr>
          <a:xfrm>
            <a:off x="1547664" y="3789040"/>
            <a:ext cx="8064896" cy="1656184"/>
          </a:xfrm>
          <a:prstGeom prst="irregularSeal2">
            <a:avLst/>
          </a:prstGeom>
          <a:solidFill>
            <a:schemeClr val="accent4">
              <a:lumMod val="7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509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971600" y="692696"/>
            <a:ext cx="76875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800000"/>
                </a:solidFill>
              </a:rPr>
              <a:t>Během svého života žil ve Vídni</a:t>
            </a:r>
          </a:p>
          <a:p>
            <a:r>
              <a:rPr lang="cs-CZ" sz="4000" b="1" dirty="0">
                <a:solidFill>
                  <a:srgbClr val="800000"/>
                </a:solidFill>
              </a:rPr>
              <a:t>a</a:t>
            </a:r>
            <a:r>
              <a:rPr lang="cs-CZ" sz="4000" b="1" dirty="0" smtClean="0">
                <a:solidFill>
                  <a:srgbClr val="800000"/>
                </a:solidFill>
              </a:rPr>
              <a:t> v Paříži, navštívil i Čechy.</a:t>
            </a:r>
          </a:p>
          <a:p>
            <a:r>
              <a:rPr lang="cs-CZ" sz="4000" b="1" dirty="0" smtClean="0">
                <a:solidFill>
                  <a:srgbClr val="800000"/>
                </a:solidFill>
              </a:rPr>
              <a:t>Onemocněl plicní chorobou , na</a:t>
            </a:r>
          </a:p>
          <a:p>
            <a:r>
              <a:rPr lang="cs-CZ" sz="4000" b="1" dirty="0" smtClean="0">
                <a:solidFill>
                  <a:srgbClr val="800000"/>
                </a:solidFill>
              </a:rPr>
              <a:t>kterou umírá . </a:t>
            </a:r>
            <a:r>
              <a:rPr lang="cs-CZ" sz="4000" b="1" dirty="0" smtClean="0">
                <a:solidFill>
                  <a:srgbClr val="9900CC"/>
                </a:solidFill>
              </a:rPr>
              <a:t>Víte, v kolika letech?</a:t>
            </a:r>
          </a:p>
          <a:p>
            <a:endParaRPr lang="cs-CZ" sz="4000" b="1" dirty="0">
              <a:solidFill>
                <a:srgbClr val="9900CC"/>
              </a:solidFill>
            </a:endParaRPr>
          </a:p>
          <a:p>
            <a:r>
              <a:rPr lang="cs-CZ" sz="4000" b="1" dirty="0" smtClean="0">
                <a:solidFill>
                  <a:srgbClr val="9900CC"/>
                </a:solidFill>
              </a:rPr>
              <a:t>                                 39</a:t>
            </a:r>
            <a:r>
              <a:rPr lang="cs-CZ" sz="4000" b="1" dirty="0" smtClean="0">
                <a:solidFill>
                  <a:srgbClr val="800000"/>
                </a:solidFill>
              </a:rPr>
              <a:t> </a:t>
            </a:r>
            <a:endParaRPr lang="cs-CZ" sz="4000" b="1" dirty="0">
              <a:solidFill>
                <a:srgbClr val="800000"/>
              </a:solidFill>
            </a:endParaRPr>
          </a:p>
        </p:txBody>
      </p:sp>
      <p:sp>
        <p:nvSpPr>
          <p:cNvPr id="5" name="Výbuch 1 4"/>
          <p:cNvSpPr/>
          <p:nvPr/>
        </p:nvSpPr>
        <p:spPr>
          <a:xfrm>
            <a:off x="3347864" y="3212976"/>
            <a:ext cx="4392488" cy="2016224"/>
          </a:xfrm>
          <a:prstGeom prst="irregularSeal1">
            <a:avLst/>
          </a:prstGeom>
          <a:solidFill>
            <a:srgbClr val="7030A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002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rgbClr val="9900CC"/>
                </a:solidFill>
              </a:rPr>
              <a:t>Chopin byl představitel </a:t>
            </a:r>
            <a:br>
              <a:rPr lang="cs-CZ" dirty="0" smtClean="0">
                <a:solidFill>
                  <a:srgbClr val="9900CC"/>
                </a:solidFill>
              </a:rPr>
            </a:br>
            <a:r>
              <a:rPr lang="cs-CZ" dirty="0" smtClean="0">
                <a:solidFill>
                  <a:srgbClr val="9900CC"/>
                </a:solidFill>
              </a:rPr>
              <a:t>uměleckého směru</a:t>
            </a:r>
            <a:endParaRPr lang="cs-CZ" dirty="0">
              <a:solidFill>
                <a:srgbClr val="9900CC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139952" y="3501008"/>
            <a:ext cx="2715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/>
              <a:t>romantismu</a:t>
            </a:r>
            <a:endParaRPr lang="cs-CZ" sz="4000" dirty="0"/>
          </a:p>
        </p:txBody>
      </p:sp>
      <p:sp>
        <p:nvSpPr>
          <p:cNvPr id="5" name="Výbuch 2 4"/>
          <p:cNvSpPr/>
          <p:nvPr/>
        </p:nvSpPr>
        <p:spPr>
          <a:xfrm>
            <a:off x="2805336" y="2753607"/>
            <a:ext cx="4968552" cy="2304256"/>
          </a:xfrm>
          <a:prstGeom prst="irregularSeal2">
            <a:avLst/>
          </a:prstGeom>
          <a:solidFill>
            <a:srgbClr val="9900CC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Nocturno   Chopin[1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36" y="29235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43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    Zdroje: 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Microsoft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3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158</Words>
  <Application>Microsoft Office PowerPoint</Application>
  <PresentationFormat>Předvádění na obrazovce (4:3)</PresentationFormat>
  <Paragraphs>34</Paragraphs>
  <Slides>9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Prezentace aplikace PowerPoint</vt:lpstr>
      <vt:lpstr>Fryderyk Chopin</vt:lpstr>
      <vt:lpstr>1810 - 1849</vt:lpstr>
      <vt:lpstr>Víte , jaké byl národnosti? </vt:lpstr>
      <vt:lpstr>Prezentace aplikace PowerPoint</vt:lpstr>
      <vt:lpstr>Prezentace aplikace PowerPoint</vt:lpstr>
      <vt:lpstr>Prezentace aplikace PowerPoint</vt:lpstr>
      <vt:lpstr>Chopin byl představitel  uměleckého směru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16</cp:revision>
  <dcterms:created xsi:type="dcterms:W3CDTF">2013-04-07T12:51:04Z</dcterms:created>
  <dcterms:modified xsi:type="dcterms:W3CDTF">2013-08-04T15:01:42Z</dcterms:modified>
</cp:coreProperties>
</file>