
<file path=[Content_Types].xml><?xml version="1.0" encoding="utf-8"?>
<Types xmlns="http://schemas.openxmlformats.org/package/2006/content-types"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5388787-BC66-4690-8DE8-6363866F0E3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BD84B68-A687-403C-8738-441CAA4AA12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VY_32_INOVACE_KAC_H6-9_41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Handel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říjen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06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cs-CZ" dirty="0" smtClean="0"/>
              <a:t>Georg Fridrich </a:t>
            </a:r>
            <a:r>
              <a:rPr lang="cs-CZ" dirty="0" err="1" smtClean="0"/>
              <a:t>Handel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1685-1759</a:t>
            </a:r>
            <a:endParaRPr lang="cs-CZ" dirty="0"/>
          </a:p>
        </p:txBody>
      </p:sp>
      <p:pic>
        <p:nvPicPr>
          <p:cNvPr id="1026" name="Picture 2" descr="C:\Users\OEM\AppData\Local\Microsoft\Windows\Temporary Internet Files\Content.IE5\U9B688RI\MC9000193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2856"/>
            <a:ext cx="4430712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18861"/>
            <a:ext cx="2632761" cy="32966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6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r>
              <a:rPr lang="cs-CZ" sz="6000" b="1" dirty="0" smtClean="0">
                <a:solidFill>
                  <a:schemeClr val="accent1">
                    <a:lumMod val="50000"/>
                  </a:schemeClr>
                </a:solidFill>
              </a:rPr>
              <a:t>Vodní hudba</a:t>
            </a:r>
            <a:r>
              <a:rPr lang="cs-CZ" sz="60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cs-CZ" sz="60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cs-CZ" sz="6000" b="1" smtClean="0">
                <a:solidFill>
                  <a:schemeClr val="accent1">
                    <a:lumMod val="50000"/>
                  </a:schemeClr>
                </a:solidFill>
              </a:rPr>
              <a:t>suita </a:t>
            </a:r>
            <a:r>
              <a:rPr lang="cs-CZ" sz="6000" b="1" dirty="0" smtClean="0">
                <a:solidFill>
                  <a:schemeClr val="accent1">
                    <a:lumMod val="50000"/>
                  </a:schemeClr>
                </a:solidFill>
              </a:rPr>
              <a:t>č. 1</a:t>
            </a:r>
            <a:endParaRPr lang="cs-CZ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Georg Friedrich Händel Water Music, Suite No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08304" y="2276872"/>
            <a:ext cx="609600" cy="609600"/>
          </a:xfrm>
          <a:prstGeom prst="rect">
            <a:avLst/>
          </a:prstGeom>
        </p:spPr>
      </p:pic>
      <p:pic>
        <p:nvPicPr>
          <p:cNvPr id="2052" name="Picture 4" descr="C:\Users\OEM\AppData\Local\Microsoft\Windows\Temporary Internet Files\Content.IE5\U9B688RI\MP900448710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81672"/>
            <a:ext cx="5652120" cy="376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68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6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2"/>
          </a:xfrm>
        </p:spPr>
        <p:txBody>
          <a:bodyPr>
            <a:normAutofit lnSpcReduction="10000"/>
          </a:bodyPr>
          <a:lstStyle/>
          <a:p>
            <a:r>
              <a:rPr lang="cs-CZ" sz="4800" dirty="0" smtClean="0">
                <a:solidFill>
                  <a:schemeClr val="tx2">
                    <a:lumMod val="75000"/>
                  </a:schemeClr>
                </a:solidFill>
              </a:rPr>
              <a:t>Narodil se v Německu , v Halle</a:t>
            </a:r>
          </a:p>
          <a:p>
            <a:pPr marL="0" indent="0">
              <a:buNone/>
            </a:pPr>
            <a:r>
              <a:rPr lang="cs-CZ" sz="4000" dirty="0" smtClean="0">
                <a:solidFill>
                  <a:srgbClr val="C00000"/>
                </a:solidFill>
              </a:rPr>
              <a:t>Víte, jakého směru byl představitelem ?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699792" y="5146207"/>
            <a:ext cx="24345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6000" b="1" dirty="0" smtClean="0">
                <a:solidFill>
                  <a:srgbClr val="FF0000"/>
                </a:solidFill>
              </a:rPr>
              <a:t>Baroko</a:t>
            </a:r>
            <a:endParaRPr lang="cs-CZ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OEM\AppData\Local\Microsoft\Windows\Temporary Internet Files\Content.IE5\U9B688RI\MC9000193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05064"/>
            <a:ext cx="3467144" cy="271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11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899592" y="1412776"/>
            <a:ext cx="795281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V 10 letech komponoval </a:t>
            </a:r>
          </a:p>
          <a:p>
            <a:r>
              <a:rPr lang="cs-CZ" sz="4800" b="1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rvní skladby , </a:t>
            </a:r>
          </a:p>
          <a:p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v 18 letech</a:t>
            </a:r>
          </a:p>
          <a:p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se stal cembalistou</a:t>
            </a:r>
          </a:p>
          <a:p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 v německé</a:t>
            </a:r>
          </a:p>
          <a:p>
            <a:r>
              <a:rPr lang="cs-CZ" sz="4800" b="1" dirty="0">
                <a:solidFill>
                  <a:schemeClr val="tx2">
                    <a:lumMod val="75000"/>
                  </a:schemeClr>
                </a:solidFill>
              </a:rPr>
              <a:t>o</a:t>
            </a:r>
            <a:r>
              <a:rPr lang="cs-CZ" sz="4800" b="1" dirty="0" smtClean="0">
                <a:solidFill>
                  <a:schemeClr val="tx2">
                    <a:lumMod val="75000"/>
                  </a:schemeClr>
                </a:solidFill>
              </a:rPr>
              <a:t>peře v Hamburku.</a:t>
            </a:r>
            <a:endParaRPr lang="cs-CZ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OEM\AppData\Local\Microsoft\Windows\Temporary Internet Files\Content.IE5\PG8460FE\MC9003100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02" y="2492896"/>
            <a:ext cx="1872208" cy="261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1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51520" y="404664"/>
            <a:ext cx="69847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Od roku 1712 se usadil trvale</a:t>
            </a:r>
          </a:p>
          <a:p>
            <a:r>
              <a:rPr lang="cs-CZ" sz="3600" b="1" dirty="0"/>
              <a:t>v</a:t>
            </a:r>
            <a:r>
              <a:rPr lang="cs-CZ" sz="3600" b="1" dirty="0" smtClean="0"/>
              <a:t> Anglii- v Londýně založil </a:t>
            </a:r>
          </a:p>
          <a:p>
            <a:r>
              <a:rPr lang="cs-CZ" sz="3600" b="1" dirty="0" smtClean="0"/>
              <a:t>Královskou operní akademii.</a:t>
            </a:r>
          </a:p>
          <a:p>
            <a:r>
              <a:rPr lang="cs-CZ" sz="3600" b="1" dirty="0"/>
              <a:t>n</a:t>
            </a:r>
            <a:r>
              <a:rPr lang="cs-CZ" sz="3600" b="1" dirty="0" smtClean="0"/>
              <a:t>apsal pro ni 40 oper.</a:t>
            </a:r>
          </a:p>
          <a:p>
            <a:r>
              <a:rPr lang="cs-CZ" sz="3600" b="1" dirty="0" smtClean="0">
                <a:solidFill>
                  <a:srgbClr val="FF0000"/>
                </a:solidFill>
              </a:rPr>
              <a:t>Znáte některé ?</a:t>
            </a:r>
          </a:p>
          <a:p>
            <a:endParaRPr lang="cs-CZ" sz="3600" b="1" dirty="0">
              <a:solidFill>
                <a:srgbClr val="FF0000"/>
              </a:solidFill>
            </a:endParaRPr>
          </a:p>
          <a:p>
            <a:r>
              <a:rPr lang="cs-CZ" sz="3600" b="1" dirty="0" smtClean="0">
                <a:solidFill>
                  <a:srgbClr val="FF0000"/>
                </a:solidFill>
              </a:rPr>
              <a:t>Julius César  , Xerxes  aneb</a:t>
            </a:r>
          </a:p>
          <a:p>
            <a:r>
              <a:rPr lang="cs-CZ" sz="3600" b="1" dirty="0">
                <a:solidFill>
                  <a:srgbClr val="FF0000"/>
                </a:solidFill>
              </a:rPr>
              <a:t> </a:t>
            </a:r>
            <a:r>
              <a:rPr lang="cs-CZ" sz="3600" b="1" dirty="0" smtClean="0">
                <a:solidFill>
                  <a:srgbClr val="FF0000"/>
                </a:solidFill>
              </a:rPr>
              <a:t>                                         zamilovaný král</a:t>
            </a:r>
            <a:endParaRPr lang="cs-CZ" sz="3600" b="1" dirty="0">
              <a:solidFill>
                <a:srgbClr val="FF0000"/>
              </a:solidFill>
            </a:endParaRPr>
          </a:p>
        </p:txBody>
      </p:sp>
      <p:sp>
        <p:nvSpPr>
          <p:cNvPr id="5" name="Ovál 4"/>
          <p:cNvSpPr/>
          <p:nvPr/>
        </p:nvSpPr>
        <p:spPr>
          <a:xfrm>
            <a:off x="-33892" y="3429000"/>
            <a:ext cx="8280920" cy="21944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9022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23528" y="836712"/>
            <a:ext cx="8986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 smtClean="0">
                <a:solidFill>
                  <a:srgbClr val="C00000"/>
                </a:solidFill>
              </a:rPr>
              <a:t>A na závěr  Hudba k ohňostroji</a:t>
            </a:r>
            <a:endParaRPr lang="cs-CZ" sz="4800" b="1" dirty="0">
              <a:solidFill>
                <a:srgbClr val="C00000"/>
              </a:solidFill>
            </a:endParaRPr>
          </a:p>
        </p:txBody>
      </p:sp>
      <p:pic>
        <p:nvPicPr>
          <p:cNvPr id="8" name="Handel Music for the Royal  Fireworks, Overtur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7713" y="3419475"/>
            <a:ext cx="28575" cy="19050"/>
          </a:xfrm>
          <a:prstGeom prst="rect">
            <a:avLst/>
          </a:prstGeom>
        </p:spPr>
      </p:pic>
      <p:pic>
        <p:nvPicPr>
          <p:cNvPr id="9" name="Handel Music for the Royal  Fireworks, Overtur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864" y="1772816"/>
            <a:ext cx="7632848" cy="399611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79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: vlastní</a:t>
            </a:r>
          </a:p>
          <a:p>
            <a:r>
              <a:rPr lang="cs-CZ" dirty="0"/>
              <a:t> </a:t>
            </a:r>
            <a:r>
              <a:rPr lang="cs-CZ" dirty="0" smtClean="0"/>
              <a:t>              </a:t>
            </a:r>
            <a:r>
              <a:rPr lang="cs-CZ" smtClean="0"/>
              <a:t>YouTube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70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ivn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147</TotalTime>
  <Words>109</Words>
  <Application>Microsoft Office PowerPoint</Application>
  <PresentationFormat>Předvádění na obrazovce (4:3)</PresentationFormat>
  <Paragraphs>31</Paragraphs>
  <Slides>8</Slides>
  <Notes>0</Notes>
  <HiddenSlides>0</HiddenSlides>
  <MMClips>3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Exekutivní</vt:lpstr>
      <vt:lpstr>Prezentace aplikace PowerPoint</vt:lpstr>
      <vt:lpstr>Georg Fridrich Handel 1685-1759</vt:lpstr>
      <vt:lpstr>Vodní hudba suita č. 1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18</cp:revision>
  <dcterms:created xsi:type="dcterms:W3CDTF">2013-04-07T16:19:09Z</dcterms:created>
  <dcterms:modified xsi:type="dcterms:W3CDTF">2013-08-04T15:00:50Z</dcterms:modified>
</cp:coreProperties>
</file>