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FF11F07-DABD-4D9B-86C4-AFEC00E0622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4F3D136-4DB3-4FFF-8167-62F33913979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VY_32_INOVACE_KAC_H6-9_47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Michna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listopad 2012</a:t>
            </a:r>
            <a:endParaRPr lang="cs-CZ" sz="1200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741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cs-CZ" dirty="0" smtClean="0"/>
              <a:t>Adam Michna z Otradovic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5400" dirty="0" smtClean="0"/>
              <a:t>1600-1676</a:t>
            </a:r>
            <a:endParaRPr lang="cs-CZ" sz="5400" dirty="0"/>
          </a:p>
        </p:txBody>
      </p:sp>
      <p:sp>
        <p:nvSpPr>
          <p:cNvPr id="4" name="Obdélník 3"/>
          <p:cNvSpPr/>
          <p:nvPr/>
        </p:nvSpPr>
        <p:spPr>
          <a:xfrm>
            <a:off x="3440918" y="2967334"/>
            <a:ext cx="27152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cs-CZ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325" y="1700808"/>
            <a:ext cx="3163788" cy="47456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79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ichna z Otradovic   Loutna ceska (Czech Lute) (1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07704" y="3094890"/>
            <a:ext cx="1833736" cy="183373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1027" name="Picture 3" descr="C:\Users\OEM\AppData\Local\Microsoft\Windows\Temporary Internet Files\Content.IE5\PG8460FE\MC900354995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206" y="1556792"/>
            <a:ext cx="1950415" cy="940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OEM\AppData\Local\Microsoft\Windows\Temporary Internet Files\Content.IE5\QY8KIOO4\MC900237557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239" y="3094890"/>
            <a:ext cx="2186412" cy="23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1403648" y="1556792"/>
            <a:ext cx="38340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dirty="0" smtClean="0">
                <a:solidFill>
                  <a:srgbClr val="0070C0"/>
                </a:solidFill>
              </a:rPr>
              <a:t>Loutna česká</a:t>
            </a:r>
            <a:endParaRPr lang="cs-CZ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523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438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827584" y="980728"/>
            <a:ext cx="813690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Víte ,v jakém městě se narodil ?</a:t>
            </a:r>
          </a:p>
          <a:p>
            <a:endParaRPr lang="cs-CZ" sz="4000" dirty="0"/>
          </a:p>
          <a:p>
            <a:r>
              <a:rPr lang="cs-CZ" sz="4000" dirty="0" smtClean="0"/>
              <a:t>               v Jindřichově Hradci</a:t>
            </a:r>
          </a:p>
          <a:p>
            <a:endParaRPr lang="cs-CZ" sz="4000" dirty="0"/>
          </a:p>
          <a:p>
            <a:r>
              <a:rPr lang="cs-CZ" sz="4000" dirty="0" smtClean="0"/>
              <a:t>Hudebně i básnicky se vzdělal na tamější  jezuitské koleji. Jeho cílem </a:t>
            </a:r>
          </a:p>
          <a:p>
            <a:r>
              <a:rPr lang="cs-CZ" sz="4000" dirty="0"/>
              <a:t>b</a:t>
            </a:r>
            <a:r>
              <a:rPr lang="cs-CZ" sz="4000" dirty="0" smtClean="0"/>
              <a:t>ylo, aby se jeho skladby prováděly i v těch nejzapadlejších vsích.</a:t>
            </a:r>
          </a:p>
          <a:p>
            <a:endParaRPr lang="cs-CZ" sz="4000" dirty="0"/>
          </a:p>
          <a:p>
            <a:endParaRPr lang="cs-CZ" sz="4000" dirty="0"/>
          </a:p>
        </p:txBody>
      </p:sp>
      <p:sp>
        <p:nvSpPr>
          <p:cNvPr id="5" name="Ovál 4"/>
          <p:cNvSpPr/>
          <p:nvPr/>
        </p:nvSpPr>
        <p:spPr>
          <a:xfrm>
            <a:off x="1259632" y="1916832"/>
            <a:ext cx="6264696" cy="1478776"/>
          </a:xfrm>
          <a:prstGeom prst="ellips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99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683568" y="980728"/>
            <a:ext cx="82809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/>
              <a:t>Znáte některou jeho píseň ?</a:t>
            </a:r>
          </a:p>
          <a:p>
            <a:endParaRPr lang="cs-CZ" sz="4000" dirty="0"/>
          </a:p>
          <a:p>
            <a:r>
              <a:rPr lang="cs-CZ" sz="4000" dirty="0" smtClean="0"/>
              <a:t>Chtíc ,aby spal    ze sbírky Česká mariánská muzika</a:t>
            </a:r>
            <a:endParaRPr lang="cs-CZ" sz="4000" dirty="0"/>
          </a:p>
        </p:txBody>
      </p:sp>
      <p:pic>
        <p:nvPicPr>
          <p:cNvPr id="5" name="Adam Michna z Otradovic Chtíc, aby spal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3968" y="4473116"/>
            <a:ext cx="1149660" cy="114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6" name="Ovál 5"/>
          <p:cNvSpPr/>
          <p:nvPr/>
        </p:nvSpPr>
        <p:spPr>
          <a:xfrm>
            <a:off x="467544" y="2060848"/>
            <a:ext cx="7087616" cy="1707789"/>
          </a:xfrm>
          <a:prstGeom prst="ellips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77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421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TextovéPole 3"/>
          <p:cNvSpPr txBox="1"/>
          <p:nvPr/>
        </p:nvSpPr>
        <p:spPr>
          <a:xfrm>
            <a:off x="251520" y="260648"/>
            <a:ext cx="8568952" cy="50167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4000" dirty="0" smtClean="0"/>
              <a:t>V dalších sbírkách zpěvů </a:t>
            </a:r>
            <a:r>
              <a:rPr lang="cs-CZ" sz="4000" dirty="0"/>
              <a:t>s</a:t>
            </a:r>
            <a:r>
              <a:rPr lang="cs-CZ" sz="4000" dirty="0" smtClean="0"/>
              <a:t>pojuje Michna</a:t>
            </a:r>
          </a:p>
          <a:p>
            <a:r>
              <a:rPr lang="cs-CZ" sz="4000" dirty="0"/>
              <a:t>k</a:t>
            </a:r>
            <a:r>
              <a:rPr lang="cs-CZ" sz="4000" dirty="0" smtClean="0"/>
              <a:t>atolickou a lidovou zpěvnost.</a:t>
            </a:r>
          </a:p>
          <a:p>
            <a:endParaRPr lang="cs-CZ" sz="4000" dirty="0"/>
          </a:p>
          <a:p>
            <a:r>
              <a:rPr lang="cs-CZ" sz="4000" dirty="0" smtClean="0"/>
              <a:t>              Loutna česká </a:t>
            </a:r>
          </a:p>
          <a:p>
            <a:endParaRPr lang="cs-CZ" sz="4000" dirty="0"/>
          </a:p>
          <a:p>
            <a:r>
              <a:rPr lang="cs-CZ" sz="4000" dirty="0" smtClean="0"/>
              <a:t>           </a:t>
            </a:r>
          </a:p>
          <a:p>
            <a:r>
              <a:rPr lang="cs-CZ" sz="4000" dirty="0" smtClean="0"/>
              <a:t>Některé Michnovy skladby jsou zkrácené, jiné se dochovaly zlomkovitě.</a:t>
            </a:r>
            <a:endParaRPr lang="cs-CZ" sz="4000" dirty="0"/>
          </a:p>
        </p:txBody>
      </p:sp>
      <p:pic>
        <p:nvPicPr>
          <p:cNvPr id="1026" name="Picture 2" descr="C:\Users\OEM\AppData\Local\Microsoft\Windows\Temporary Internet Files\Content.IE5\U9B688RI\MC90020021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138314" cy="2018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46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 :vlastní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</a:t>
            </a:r>
            <a:r>
              <a:rPr lang="cs-CZ" smtClean="0"/>
              <a:t>Mikrosoft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6095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kutivní">
  <a:themeElements>
    <a:clrScheme name="Exekutivní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48</TotalTime>
  <Words>113</Words>
  <Application>Microsoft Office PowerPoint</Application>
  <PresentationFormat>Předvádění na obrazovce (4:3)</PresentationFormat>
  <Paragraphs>29</Paragraphs>
  <Slides>7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Exekutivní</vt:lpstr>
      <vt:lpstr>Prezentace aplikace PowerPoint</vt:lpstr>
      <vt:lpstr>Adam Michna z Otradovic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13</cp:revision>
  <dcterms:created xsi:type="dcterms:W3CDTF">2013-04-07T16:44:46Z</dcterms:created>
  <dcterms:modified xsi:type="dcterms:W3CDTF">2013-08-04T15:02:58Z</dcterms:modified>
</cp:coreProperties>
</file>