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926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158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124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0867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7209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1620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575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703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69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325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203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92CEB-ECE0-46C2-BC6A-BEA407839F98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6F2A5-5C01-4FED-A6D1-946979C7C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29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 smtClean="0"/>
              <a:t>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700" b="1" dirty="0" smtClean="0"/>
              <a:t>Násobení č. 9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036078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7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Zopakuj si násobky čísla devět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2060848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dirty="0" smtClean="0">
                <a:latin typeface="Bradley Hand ITC" pitchFamily="66" charset="0"/>
              </a:rPr>
              <a:t>  </a:t>
            </a:r>
            <a:r>
              <a:rPr lang="cs-CZ" sz="5400" b="1" dirty="0" smtClean="0">
                <a:latin typeface="Bradley Hand ITC" pitchFamily="66" charset="0"/>
              </a:rPr>
              <a:t>9		18		27		36		45</a:t>
            </a:r>
          </a:p>
          <a:p>
            <a:r>
              <a:rPr lang="cs-CZ" sz="5400" b="1" dirty="0" smtClean="0">
                <a:latin typeface="Bradley Hand ITC" pitchFamily="66" charset="0"/>
              </a:rPr>
              <a:t>54		63		72		81		90</a:t>
            </a:r>
            <a:endParaRPr lang="cs-CZ" sz="54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59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řadu násobků čísla 9</a:t>
            </a:r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323528" y="2058380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9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Šipka doprava 4"/>
          <p:cNvSpPr/>
          <p:nvPr/>
        </p:nvSpPr>
        <p:spPr>
          <a:xfrm>
            <a:off x="7020272" y="3789040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Šipka doprava 5"/>
          <p:cNvSpPr/>
          <p:nvPr/>
        </p:nvSpPr>
        <p:spPr>
          <a:xfrm>
            <a:off x="2521821" y="5414214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81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Šipka doprava 6"/>
          <p:cNvSpPr/>
          <p:nvPr/>
        </p:nvSpPr>
        <p:spPr>
          <a:xfrm>
            <a:off x="4860032" y="5464905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Šipka doprava 7"/>
          <p:cNvSpPr/>
          <p:nvPr/>
        </p:nvSpPr>
        <p:spPr>
          <a:xfrm>
            <a:off x="2557558" y="1992645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Šipka doprava 8"/>
          <p:cNvSpPr/>
          <p:nvPr/>
        </p:nvSpPr>
        <p:spPr>
          <a:xfrm>
            <a:off x="4753953" y="1992645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Šipka doprava 9"/>
          <p:cNvSpPr/>
          <p:nvPr/>
        </p:nvSpPr>
        <p:spPr>
          <a:xfrm>
            <a:off x="336073" y="3789040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45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Šipka doprava 10"/>
          <p:cNvSpPr/>
          <p:nvPr/>
        </p:nvSpPr>
        <p:spPr>
          <a:xfrm>
            <a:off x="2521821" y="3789040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Šipka doprava 11"/>
          <p:cNvSpPr/>
          <p:nvPr/>
        </p:nvSpPr>
        <p:spPr>
          <a:xfrm>
            <a:off x="4860032" y="3789040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63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Šipka doprava 12"/>
          <p:cNvSpPr/>
          <p:nvPr/>
        </p:nvSpPr>
        <p:spPr>
          <a:xfrm>
            <a:off x="7073730" y="1992645"/>
            <a:ext cx="1728192" cy="1368152"/>
          </a:xfrm>
          <a:prstGeom prst="rightArrow">
            <a:avLst/>
          </a:prstGeom>
          <a:solidFill>
            <a:schemeClr val="accent4">
              <a:lumMod val="60000"/>
              <a:lumOff val="40000"/>
              <a:alpha val="59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36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1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Označ hvězdy, ve kterých jsou pouze násobky čísla 9</a:t>
            </a:r>
            <a:endParaRPr lang="cs-CZ" dirty="0"/>
          </a:p>
        </p:txBody>
      </p:sp>
      <p:sp>
        <p:nvSpPr>
          <p:cNvPr id="4" name="7cípá hvězda 3"/>
          <p:cNvSpPr/>
          <p:nvPr/>
        </p:nvSpPr>
        <p:spPr>
          <a:xfrm>
            <a:off x="539552" y="1628800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32 - 5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7cípá hvězda 4"/>
          <p:cNvSpPr/>
          <p:nvPr/>
        </p:nvSpPr>
        <p:spPr>
          <a:xfrm>
            <a:off x="1581200" y="2785298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50 - 6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7cípá hvězda 5"/>
          <p:cNvSpPr/>
          <p:nvPr/>
        </p:nvSpPr>
        <p:spPr>
          <a:xfrm>
            <a:off x="7164288" y="3156992"/>
            <a:ext cx="1692188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50 + 22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7cípá hvězda 6"/>
          <p:cNvSpPr/>
          <p:nvPr/>
        </p:nvSpPr>
        <p:spPr>
          <a:xfrm>
            <a:off x="213048" y="4077072"/>
            <a:ext cx="1694656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50 + 13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7cípá hvězda 7"/>
          <p:cNvSpPr/>
          <p:nvPr/>
        </p:nvSpPr>
        <p:spPr>
          <a:xfrm>
            <a:off x="897124" y="5445224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27 - 8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7cípá hvězda 8"/>
          <p:cNvSpPr/>
          <p:nvPr/>
        </p:nvSpPr>
        <p:spPr>
          <a:xfrm>
            <a:off x="2796952" y="4165104"/>
            <a:ext cx="1782122" cy="1136104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100 - 11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7cípá hvězda 9"/>
          <p:cNvSpPr/>
          <p:nvPr/>
        </p:nvSpPr>
        <p:spPr>
          <a:xfrm>
            <a:off x="3210922" y="1992288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76 + 5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7cípá hvězda 10"/>
          <p:cNvSpPr/>
          <p:nvPr/>
        </p:nvSpPr>
        <p:spPr>
          <a:xfrm>
            <a:off x="4067944" y="5538192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15 - 6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7cípá hvězda 11"/>
          <p:cNvSpPr/>
          <p:nvPr/>
        </p:nvSpPr>
        <p:spPr>
          <a:xfrm>
            <a:off x="7020272" y="5085184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26 + 8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7cípá hvězda 12"/>
          <p:cNvSpPr/>
          <p:nvPr/>
        </p:nvSpPr>
        <p:spPr>
          <a:xfrm>
            <a:off x="5462914" y="4086200"/>
            <a:ext cx="1368152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35 - 9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7cípá hvězda 13"/>
          <p:cNvSpPr/>
          <p:nvPr/>
        </p:nvSpPr>
        <p:spPr>
          <a:xfrm>
            <a:off x="6804248" y="1789584"/>
            <a:ext cx="1584176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18 - 10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7cípá hvězda 14"/>
          <p:cNvSpPr/>
          <p:nvPr/>
        </p:nvSpPr>
        <p:spPr>
          <a:xfrm>
            <a:off x="4932040" y="2281242"/>
            <a:ext cx="1584176" cy="1008112"/>
          </a:xfrm>
          <a:prstGeom prst="star7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30 + 10</a:t>
            </a:r>
            <a:endParaRPr lang="cs-CZ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4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 příklady</a:t>
            </a:r>
            <a:endParaRPr lang="cs-CZ" dirty="0"/>
          </a:p>
        </p:txBody>
      </p:sp>
      <p:pic>
        <p:nvPicPr>
          <p:cNvPr id="1026" name="Picture 2" descr="C:\Users\OEM\AppData\Local\Microsoft\Windows\Temporary Internet Files\Content.IE5\TAVYBYPW\MC90043907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43360" y="1766888"/>
            <a:ext cx="67741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OEM\AppData\Local\Microsoft\Windows\Temporary Internet Files\Content.IE5\TAVYBYPW\MC90043907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52502" y="1850752"/>
            <a:ext cx="67741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/>
          <p:cNvSpPr txBox="1"/>
          <p:nvPr/>
        </p:nvSpPr>
        <p:spPr>
          <a:xfrm>
            <a:off x="1379921" y="3209321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 </a:t>
            </a:r>
            <a:r>
              <a:rPr lang="cs-CZ" sz="2800" dirty="0" smtClean="0"/>
              <a:t>  . 9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6732240" y="3161197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   : 9</a:t>
            </a:r>
            <a:endParaRPr lang="cs-CZ" sz="28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188421" y="220486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</a:t>
            </a:r>
            <a:endParaRPr lang="cs-CZ" sz="32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814408" y="2710493"/>
            <a:ext cx="71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81</a:t>
            </a:r>
            <a:endParaRPr lang="cs-CZ" sz="32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560331" y="3732541"/>
            <a:ext cx="613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90</a:t>
            </a:r>
            <a:endParaRPr lang="cs-CZ" sz="3200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6300192" y="3959842"/>
            <a:ext cx="669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18</a:t>
            </a:r>
            <a:endParaRPr lang="cs-CZ" sz="32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796135" y="3002881"/>
            <a:ext cx="669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27</a:t>
            </a:r>
            <a:endParaRPr lang="cs-CZ" sz="32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2698393" y="325287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</a:t>
            </a:r>
            <a:endParaRPr lang="cs-CZ" sz="3200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6465493" y="2204863"/>
            <a:ext cx="756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  9</a:t>
            </a:r>
            <a:endParaRPr lang="cs-CZ" sz="3200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573114" y="358278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</a:t>
            </a:r>
            <a:endParaRPr lang="cs-CZ" sz="32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1836765" y="42210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</a:t>
            </a:r>
            <a:endParaRPr lang="cs-CZ" sz="3200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875865" y="249725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5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84640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Najdeš společné násobky čísel 3 a 9?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02495" y="39330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Najdeš společné násobky čísel 6 a 9?</a:t>
            </a:r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>
            <a:off x="1613845" y="1844824"/>
            <a:ext cx="5472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619672" y="5877272"/>
            <a:ext cx="5472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OEM\AppData\Local\Microsoft\Windows\Temporary Internet Files\Content.IE5\2AC5HDCC\MC90043907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845" y="2564904"/>
            <a:ext cx="5400600" cy="118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94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Zapiš výsledky příkladů slovy do křížovky a vylušti tajenku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247" y="1988840"/>
            <a:ext cx="21602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90 : 9 =</a:t>
            </a:r>
          </a:p>
          <a:p>
            <a:r>
              <a:rPr lang="cs-CZ" sz="3600" dirty="0" smtClean="0"/>
              <a:t>63 : 9 =</a:t>
            </a:r>
          </a:p>
          <a:p>
            <a:r>
              <a:rPr lang="cs-CZ" sz="3600" dirty="0" smtClean="0"/>
              <a:t>18 : 9 =</a:t>
            </a:r>
          </a:p>
          <a:p>
            <a:r>
              <a:rPr lang="cs-CZ" sz="3600" dirty="0" smtClean="0"/>
              <a:t>45 : 9 =</a:t>
            </a:r>
          </a:p>
          <a:p>
            <a:r>
              <a:rPr lang="cs-CZ" sz="3600" dirty="0" smtClean="0"/>
              <a:t>36 : 9 =</a:t>
            </a:r>
            <a:endParaRPr lang="cs-CZ" sz="36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106277"/>
              </p:ext>
            </p:extLst>
          </p:nvPr>
        </p:nvGraphicFramePr>
        <p:xfrm>
          <a:off x="2167492" y="1988840"/>
          <a:ext cx="53285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718"/>
                <a:gridCol w="1065718"/>
                <a:gridCol w="1065718"/>
                <a:gridCol w="1065718"/>
                <a:gridCol w="1065718"/>
              </a:tblGrid>
              <a:tr h="370840"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517247"/>
              </p:ext>
            </p:extLst>
          </p:nvPr>
        </p:nvGraphicFramePr>
        <p:xfrm>
          <a:off x="2161487" y="2564904"/>
          <a:ext cx="38899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480"/>
                <a:gridCol w="972480"/>
                <a:gridCol w="972480"/>
                <a:gridCol w="97248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997844"/>
              </p:ext>
            </p:extLst>
          </p:nvPr>
        </p:nvGraphicFramePr>
        <p:xfrm>
          <a:off x="2161487" y="3061737"/>
          <a:ext cx="3600399" cy="439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133"/>
                <a:gridCol w="1200133"/>
                <a:gridCol w="1200133"/>
              </a:tblGrid>
              <a:tr h="439271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179298"/>
              </p:ext>
            </p:extLst>
          </p:nvPr>
        </p:nvGraphicFramePr>
        <p:xfrm>
          <a:off x="2194488" y="3789040"/>
          <a:ext cx="360164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549"/>
                <a:gridCol w="1200549"/>
                <a:gridCol w="1200549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991120"/>
              </p:ext>
            </p:extLst>
          </p:nvPr>
        </p:nvGraphicFramePr>
        <p:xfrm>
          <a:off x="2161487" y="4399266"/>
          <a:ext cx="54348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6970"/>
                <a:gridCol w="1086970"/>
                <a:gridCol w="1086970"/>
                <a:gridCol w="1086970"/>
                <a:gridCol w="108697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13" name="Přímá spojnice 12"/>
          <p:cNvCxnSpPr/>
          <p:nvPr/>
        </p:nvCxnSpPr>
        <p:spPr>
          <a:xfrm>
            <a:off x="2267744" y="6093296"/>
            <a:ext cx="42484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OEM\AppData\Local\Microsoft\Windows\Temporary Internet Files\Content.IE5\FXD01YXN\MC90043907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0151" y="2924948"/>
            <a:ext cx="4752527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27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Spoj příklady se správným výsledkem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95536" y="1556792"/>
            <a:ext cx="2952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7 . 9 =</a:t>
            </a:r>
          </a:p>
          <a:p>
            <a:r>
              <a:rPr lang="cs-CZ" sz="3600" dirty="0" smtClean="0"/>
              <a:t>9 . 3 =</a:t>
            </a:r>
          </a:p>
          <a:p>
            <a:r>
              <a:rPr lang="cs-CZ" sz="3600" dirty="0" smtClean="0"/>
              <a:t>9 . 9 =</a:t>
            </a:r>
          </a:p>
          <a:p>
            <a:r>
              <a:rPr lang="cs-CZ" sz="3600" dirty="0" smtClean="0"/>
              <a:t>6 . 9 =</a:t>
            </a:r>
          </a:p>
          <a:p>
            <a:r>
              <a:rPr lang="cs-CZ" sz="3600" dirty="0" smtClean="0"/>
              <a:t>4 . 9 =</a:t>
            </a:r>
          </a:p>
          <a:p>
            <a:r>
              <a:rPr lang="cs-CZ" sz="3600" dirty="0" smtClean="0"/>
              <a:t>9 . 8 =</a:t>
            </a:r>
          </a:p>
          <a:p>
            <a:r>
              <a:rPr lang="cs-CZ" sz="3600" dirty="0" smtClean="0"/>
              <a:t>0 . 9 =</a:t>
            </a:r>
          </a:p>
          <a:p>
            <a:r>
              <a:rPr lang="cs-CZ" sz="3600" dirty="0" smtClean="0"/>
              <a:t>9 . 1 =</a:t>
            </a:r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130583" y="1677931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27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931946" y="2508928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24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779818" y="380558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45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283255" y="269258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>
                <a:solidFill>
                  <a:schemeClr val="accent4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6677178" y="14460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9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978455" y="4244832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90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012160" y="399010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36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7536160" y="5724484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63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845465" y="534572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18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384032" y="5486244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72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7536160" y="4221088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54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536160" y="25128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>
                <a:solidFill>
                  <a:schemeClr val="accent4">
                    <a:lumMod val="75000"/>
                  </a:schemeClr>
                </a:solidFill>
              </a:rPr>
              <a:t>81</a:t>
            </a:r>
            <a:endParaRPr lang="cs-CZ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OEM\AppData\Local\Microsoft\Windows\Temporary Internet Files\Content.IE5\RNTGTU7I\MC90043907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76" y="5765754"/>
            <a:ext cx="3657608" cy="98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640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188</Words>
  <Application>Microsoft Office PowerPoint</Application>
  <PresentationFormat>Předvádění na obrazovce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VY_32_INOVACE_BRTS_M3_04  Vzdělávací oblast: Matematika a její aplikace Vzdělávací obor: Matematika a její aplikace  Tematický okruh: Číslo a početní operace  Téma: Násobení č. 9 3. ročník   </vt:lpstr>
      <vt:lpstr>Zopakuj si násobky čísla devět</vt:lpstr>
      <vt:lpstr>Doplň řadu násobků čísla 9</vt:lpstr>
      <vt:lpstr>Označ hvězdy, ve kterých jsou pouze násobky čísla 9</vt:lpstr>
      <vt:lpstr>Vypočítej příklady</vt:lpstr>
      <vt:lpstr>Najdeš společné násobky čísel 3 a 9?</vt:lpstr>
      <vt:lpstr>Zapiš výsledky příkladů slovy do křížovky a vylušti tajenku</vt:lpstr>
      <vt:lpstr>Spoj příklady se správným výsledkem</vt:lpstr>
      <vt:lpstr>Zdroj: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VY_32_INOVACE_BRTS_C3_04  Vzdělávací oblast: Matematika a její aplikace Vzdělávací obor: Matematika a její aplikace  Tématický okruh: Číslo a početní operace  Téma: Násobení č. 9 3. ročník   </dc:title>
  <dc:creator>OEM</dc:creator>
  <cp:lastModifiedBy>OEM</cp:lastModifiedBy>
  <cp:revision>16</cp:revision>
  <dcterms:created xsi:type="dcterms:W3CDTF">2012-05-26T12:44:57Z</dcterms:created>
  <dcterms:modified xsi:type="dcterms:W3CDTF">2012-06-17T10:30:25Z</dcterms:modified>
</cp:coreProperties>
</file>