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Písemné odčítání v oboru 0 – 1 000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Odčítej písemně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1800850" y="2778026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5436096" y="2778026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4137698" y="278591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915816" y="2778026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1505681" y="1700808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    341      524      642      735</a:t>
            </a:r>
          </a:p>
          <a:p>
            <a:r>
              <a:rPr lang="cs-CZ" sz="3200" dirty="0" smtClean="0"/>
              <a:t>-  223    - 161    - 241    - 102</a:t>
            </a:r>
            <a:endParaRPr lang="cs-CZ" sz="32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611823" y="3933056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   624        813      556       572</a:t>
            </a:r>
          </a:p>
          <a:p>
            <a:r>
              <a:rPr lang="cs-CZ" sz="3200" dirty="0" smtClean="0"/>
              <a:t>-  265    -    81    - 303    - 417</a:t>
            </a:r>
            <a:endParaRPr lang="cs-CZ" sz="3200" dirty="0"/>
          </a:p>
        </p:txBody>
      </p:sp>
      <p:cxnSp>
        <p:nvCxnSpPr>
          <p:cNvPr id="12" name="Přímá spojnice 11"/>
          <p:cNvCxnSpPr/>
          <p:nvPr/>
        </p:nvCxnSpPr>
        <p:spPr>
          <a:xfrm>
            <a:off x="5549070" y="5038362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4306091" y="5017391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3203848" y="5003536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1862006" y="501027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Documents and Settings\Uživatel\Local Settings\Temporary Internet Files\Content.IE5\SK6S5O5Z\MC90041235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414" y="2492896"/>
            <a:ext cx="2571750" cy="235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22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cs-CZ" dirty="0"/>
              <a:t>Vyřeš slovní úlohu písemným </a:t>
            </a:r>
            <a:r>
              <a:rPr lang="cs-CZ" dirty="0" smtClean="0"/>
              <a:t>odčítáním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604699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Do velkoskladu přivezli 346 beden jablek. Pomerančů přivezli o 110 beden méně. Kolik beden pomerančů přivezli do velkoskladu? Kolik bylo dohromady všech beden?</a:t>
            </a:r>
            <a:endParaRPr lang="cs-CZ" sz="24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827584" y="4869160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827584" y="5517232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827584" y="6309320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7" descr="C:\Documents and Settings\Uživatel\Local Settings\Temporary Internet Files\Content.IE5\SK6S5O5Z\MC9003614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73822"/>
            <a:ext cx="1818742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34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Přiřaď k příkladu správný výsledek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67544" y="1844823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  452		834		732		651		970</a:t>
            </a:r>
          </a:p>
          <a:p>
            <a:r>
              <a:rPr lang="cs-CZ" sz="2800" dirty="0" smtClean="0"/>
              <a:t>- 416	         - 123	         - 450	         - 333	         - 219</a:t>
            </a:r>
            <a:endParaRPr lang="cs-CZ" sz="28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467544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195736" y="279924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4067944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5796136" y="279893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7740352" y="279924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251520" y="505876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282</a:t>
            </a:r>
            <a:endParaRPr lang="cs-CZ" sz="28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2051720" y="505876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751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5731799" y="5077949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711</a:t>
            </a:r>
            <a:endParaRPr lang="cs-CZ" sz="28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3887924" y="5077949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36</a:t>
            </a:r>
            <a:endParaRPr lang="cs-CZ" sz="28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416316" y="5058762"/>
            <a:ext cx="136815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318</a:t>
            </a:r>
            <a:endParaRPr lang="cs-CZ" sz="2800" dirty="0"/>
          </a:p>
        </p:txBody>
      </p:sp>
      <p:pic>
        <p:nvPicPr>
          <p:cNvPr id="16" name="Picture 9" descr="C:\Documents and Settings\Uživatel\Local Settings\Temporary Internet Files\Content.IE5\NYDM2Z9C\MC9004240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292" y="5658407"/>
            <a:ext cx="1584176" cy="119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4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70500" y="2204864"/>
            <a:ext cx="352839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815 - 185 </a:t>
            </a:r>
          </a:p>
          <a:p>
            <a:r>
              <a:rPr lang="cs-CZ" sz="3200" dirty="0" smtClean="0"/>
              <a:t>382 - 209</a:t>
            </a:r>
          </a:p>
          <a:p>
            <a:r>
              <a:rPr lang="cs-CZ" sz="3200" dirty="0" smtClean="0"/>
              <a:t>674 - 119</a:t>
            </a:r>
          </a:p>
          <a:p>
            <a:r>
              <a:rPr lang="cs-CZ" sz="3200" dirty="0" smtClean="0"/>
              <a:t>567 - 354</a:t>
            </a:r>
          </a:p>
          <a:p>
            <a:r>
              <a:rPr lang="cs-CZ" sz="3200" dirty="0" smtClean="0"/>
              <a:t>607 - 154</a:t>
            </a:r>
          </a:p>
          <a:p>
            <a:r>
              <a:rPr lang="cs-CZ" sz="3200" dirty="0" smtClean="0"/>
              <a:t>426 - 359</a:t>
            </a:r>
          </a:p>
          <a:p>
            <a:r>
              <a:rPr lang="cs-CZ" sz="3200" dirty="0" smtClean="0"/>
              <a:t>867 - 92</a:t>
            </a:r>
          </a:p>
          <a:p>
            <a:r>
              <a:rPr lang="cs-CZ" sz="3200" dirty="0"/>
              <a:t>7</a:t>
            </a:r>
            <a:r>
              <a:rPr lang="cs-CZ" sz="3200" dirty="0" smtClean="0"/>
              <a:t>83 - 196 </a:t>
            </a:r>
            <a:endParaRPr lang="cs-CZ" sz="3200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Vypočítej tyto příklady písemným odčítáním</a:t>
            </a:r>
            <a:endParaRPr lang="cs-CZ" dirty="0"/>
          </a:p>
        </p:txBody>
      </p:sp>
      <p:pic>
        <p:nvPicPr>
          <p:cNvPr id="6" name="Picture 3" descr="C:\Documents and Settings\Uživatel\Local Settings\Temporary Internet Files\Content.IE5\SK6S5O5Z\MC9003264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63981"/>
            <a:ext cx="1823314" cy="177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Odčítej a proveď zkoušku</a:t>
            </a:r>
            <a:endParaRPr lang="cs-CZ" sz="40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705591"/>
              </p:ext>
            </p:extLst>
          </p:nvPr>
        </p:nvGraphicFramePr>
        <p:xfrm>
          <a:off x="827584" y="1772816"/>
          <a:ext cx="7392144" cy="1407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4018"/>
                <a:gridCol w="924018"/>
                <a:gridCol w="924018"/>
                <a:gridCol w="924018"/>
                <a:gridCol w="924018"/>
                <a:gridCol w="924018"/>
                <a:gridCol w="924018"/>
                <a:gridCol w="92401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528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826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647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821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879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748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469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765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- 128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- 326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- 415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-  89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- 181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- 657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- 221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- 115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195526"/>
              </p:ext>
            </p:extLst>
          </p:nvPr>
        </p:nvGraphicFramePr>
        <p:xfrm>
          <a:off x="755576" y="4005064"/>
          <a:ext cx="7464152" cy="1407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3019"/>
                <a:gridCol w="933019"/>
                <a:gridCol w="933019"/>
                <a:gridCol w="933019"/>
                <a:gridCol w="933019"/>
                <a:gridCol w="933019"/>
                <a:gridCol w="933019"/>
                <a:gridCol w="933019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508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407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578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594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258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439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728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614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- 206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- 110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- 199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- 357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- 132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- 34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  - 99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dirty="0" smtClean="0"/>
                        <a:t>- 369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984234" y="28069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907704" y="28080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843808" y="28102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779912" y="28102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4716016" y="28102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508104" y="28102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516216" y="28102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7524328" y="280917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7524328" y="4997121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6516216" y="502593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5527901" y="502593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4583413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3688873" y="50120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2794333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964998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1799122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5" descr="C:\Documents and Settings\Uživatel\Local Settings\Temporary Internet Files\Content.IE5\9UUKFMJ2\MC90008405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8740">
            <a:off x="6903456" y="302002"/>
            <a:ext cx="2293440" cy="161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81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058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185</Words>
  <Application>Microsoft Office PowerPoint</Application>
  <PresentationFormat>Předvádění na obrazovce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VY_32_INOVACE_BRTS_M3_19  Vzdělávací oblast: Matematika a její aplikace Vzdělávací obor: Matematika a její aplikace  Tematický okruh: Číslo a početní operace  Téma: Písemné odčítání v oboru 0 – 1 000 3. ročník   </vt:lpstr>
      <vt:lpstr>Odčítej písemně</vt:lpstr>
      <vt:lpstr>Vyřeš slovní úlohu písemným odčítáním</vt:lpstr>
      <vt:lpstr>Přiřaď k příkladu správný výsledek</vt:lpstr>
      <vt:lpstr>Vypočítej tyto příklady písemným odčítáním</vt:lpstr>
      <vt:lpstr>Odčítej a proveď zkoušku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17</cp:revision>
  <dcterms:created xsi:type="dcterms:W3CDTF">2012-05-29T15:25:33Z</dcterms:created>
  <dcterms:modified xsi:type="dcterms:W3CDTF">2012-06-17T10:53:16Z</dcterms:modified>
</cp:coreProperties>
</file>