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Závislosti, vztahy a práce s daty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Časové údaje – minuta, hodina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Poznáš, kolik je hodin?</a:t>
            </a:r>
            <a:endParaRPr lang="cs-CZ" dirty="0"/>
          </a:p>
        </p:txBody>
      </p:sp>
      <p:pic>
        <p:nvPicPr>
          <p:cNvPr id="1026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55825"/>
            <a:ext cx="1431925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55825"/>
            <a:ext cx="1431925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4365104"/>
            <a:ext cx="143192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57518"/>
            <a:ext cx="1431925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233612"/>
            <a:ext cx="1431925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365104"/>
            <a:ext cx="143192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31317" y="3657600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716016" y="3622357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547540" y="3574222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573762" y="5794075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4716016" y="5794075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7092280" y="3657600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7" name="Picture 3" descr="C:\Documents and Settings\Uživatel\Local Settings\Temporary Internet Files\Content.IE5\3XIKTGIR\MC90001677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557999" cy="17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Documents and Settings\Uživatel\Local Settings\Temporary Internet Files\Content.IE5\3XIKTGIR\MC90001677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6167"/>
            <a:ext cx="1549865" cy="175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46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Zakresli hodinové ručičky tak, aby ukazovaly daný čas</a:t>
            </a:r>
            <a:endParaRPr lang="cs-CZ" dirty="0"/>
          </a:p>
        </p:txBody>
      </p:sp>
      <p:pic>
        <p:nvPicPr>
          <p:cNvPr id="2050" name="Picture 2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51016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951015"/>
            <a:ext cx="1584177" cy="157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231" y="1939248"/>
            <a:ext cx="1596009" cy="158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951016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231" y="4137314"/>
            <a:ext cx="1596009" cy="158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469" y="4149080"/>
            <a:ext cx="1584178" cy="157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395536" y="3536624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B0F0"/>
                </a:solidFill>
              </a:rPr>
              <a:t>14:00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7703840" y="3526411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F0"/>
                </a:solidFill>
              </a:rPr>
              <a:t>10:00</a:t>
            </a:r>
            <a:endParaRPr lang="cs-CZ" dirty="0">
              <a:solidFill>
                <a:srgbClr val="00B0F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771799" y="3446213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F0"/>
                </a:solidFill>
              </a:rPr>
              <a:t>7:00</a:t>
            </a:r>
            <a:endParaRPr lang="cs-CZ" dirty="0">
              <a:solidFill>
                <a:srgbClr val="00B0F0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240793" y="3463709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F0"/>
                </a:solidFill>
              </a:rPr>
              <a:t>3:00</a:t>
            </a:r>
            <a:endParaRPr lang="cs-CZ" dirty="0">
              <a:solidFill>
                <a:srgbClr val="00B0F0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2843808" y="5731048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B0F0"/>
                </a:solidFill>
              </a:rPr>
              <a:t>13:00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5292080" y="5731048"/>
            <a:ext cx="1440160" cy="4914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F0"/>
                </a:solidFill>
              </a:rPr>
              <a:t>8:00</a:t>
            </a:r>
            <a:endParaRPr lang="cs-CZ" dirty="0">
              <a:solidFill>
                <a:srgbClr val="00B0F0"/>
              </a:solidFill>
            </a:endParaRPr>
          </a:p>
        </p:txBody>
      </p:sp>
      <p:pic>
        <p:nvPicPr>
          <p:cNvPr id="16" name="Picture 12" descr="C:\Documents and Settings\Uživatel\Local Settings\Temporary Internet Files\Content.IE5\ODYDAJQQ\MC90023297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11427"/>
            <a:ext cx="2157743" cy="17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Documents and Settings\Uživatel\Local Settings\Temporary Internet Files\Content.IE5\ODYDAJQQ\MC90023297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257" y="5051275"/>
            <a:ext cx="2157743" cy="17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0754" y="35101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Který digitální budík ukazuje 1 hodinu po poledni? Označ ho.</a:t>
            </a:r>
            <a:endParaRPr lang="cs-CZ" dirty="0"/>
          </a:p>
        </p:txBody>
      </p:sp>
      <p:pic>
        <p:nvPicPr>
          <p:cNvPr id="4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23771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85184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31343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93" y="4817253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005" y="4817253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748" y="1354450"/>
            <a:ext cx="2228661" cy="13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aoblený obdélník 10"/>
          <p:cNvSpPr/>
          <p:nvPr/>
        </p:nvSpPr>
        <p:spPr>
          <a:xfrm>
            <a:off x="539552" y="2195557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17:00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07798" y="2195557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17:00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6948264" y="1828109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19:00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4155608" y="2312892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18:00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Který digitální budík ukazuje 7 hodin večer? Označ ho.</a:t>
            </a:r>
            <a:endParaRPr lang="cs-CZ" dirty="0"/>
          </a:p>
        </p:txBody>
      </p:sp>
      <p:sp>
        <p:nvSpPr>
          <p:cNvPr id="16" name="Zaoblený obdélník 15"/>
          <p:cNvSpPr/>
          <p:nvPr/>
        </p:nvSpPr>
        <p:spPr>
          <a:xfrm>
            <a:off x="6756872" y="5275600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14:00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7" name="Zaoblený obdélník 16"/>
          <p:cNvSpPr/>
          <p:nvPr/>
        </p:nvSpPr>
        <p:spPr>
          <a:xfrm>
            <a:off x="3670106" y="5571990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13:00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8" name="Zaoblený obdélník 17"/>
          <p:cNvSpPr/>
          <p:nvPr/>
        </p:nvSpPr>
        <p:spPr>
          <a:xfrm>
            <a:off x="546448" y="5242408"/>
            <a:ext cx="1296144" cy="592779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12:00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8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Přiřaď správně čas, který ukazují digitální i analogové hodiny</a:t>
            </a:r>
            <a:endParaRPr lang="cs-CZ" dirty="0"/>
          </a:p>
        </p:txBody>
      </p:sp>
      <p:pic>
        <p:nvPicPr>
          <p:cNvPr id="4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988839"/>
            <a:ext cx="1804952" cy="11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aoblený obdélník 4"/>
          <p:cNvSpPr/>
          <p:nvPr/>
        </p:nvSpPr>
        <p:spPr>
          <a:xfrm>
            <a:off x="507798" y="2401160"/>
            <a:ext cx="1111874" cy="43945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15:00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pic>
        <p:nvPicPr>
          <p:cNvPr id="6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28" y="3312402"/>
            <a:ext cx="1804952" cy="11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5" y="5229200"/>
            <a:ext cx="1804952" cy="11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280" y="5085184"/>
            <a:ext cx="1804952" cy="11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Uživatel\Local Settings\Temporary Internet Files\Content.IE5\HLMZLI9M\MC9002322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29056"/>
            <a:ext cx="1804952" cy="11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aoblený obdélník 9"/>
          <p:cNvSpPr/>
          <p:nvPr/>
        </p:nvSpPr>
        <p:spPr>
          <a:xfrm>
            <a:off x="5652120" y="5527657"/>
            <a:ext cx="1111874" cy="43945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21:00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6516216" y="2140303"/>
            <a:ext cx="1111874" cy="43945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11:00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3851920" y="3680732"/>
            <a:ext cx="1111874" cy="54035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14:00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852852" y="5574053"/>
            <a:ext cx="1111874" cy="51924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92D050"/>
                </a:solidFill>
                <a:latin typeface="Bookman Old Style" pitchFamily="18" charset="0"/>
              </a:rPr>
              <a:t>07:00</a:t>
            </a:r>
            <a:endParaRPr lang="cs-CZ" sz="2400" dirty="0">
              <a:solidFill>
                <a:srgbClr val="92D050"/>
              </a:solidFill>
              <a:latin typeface="Bookman Old Style" pitchFamily="18" charset="0"/>
            </a:endParaRPr>
          </a:p>
        </p:txBody>
      </p:sp>
      <p:pic>
        <p:nvPicPr>
          <p:cNvPr id="14" name="Picture 2" descr="prazd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73" y="3433390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prazd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772" y="4629470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prazd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906" y="3163212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prazd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79415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prazd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132" y="1572333"/>
            <a:ext cx="1584176" cy="157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Přímá spojnice 19"/>
          <p:cNvCxnSpPr/>
          <p:nvPr/>
        </p:nvCxnSpPr>
        <p:spPr>
          <a:xfrm flipV="1">
            <a:off x="1506361" y="3680732"/>
            <a:ext cx="0" cy="540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1506361" y="4221087"/>
            <a:ext cx="4583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8346860" y="4795132"/>
            <a:ext cx="0" cy="540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3995936" y="5303875"/>
            <a:ext cx="0" cy="540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V="1">
            <a:off x="6774064" y="3410554"/>
            <a:ext cx="0" cy="540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V="1">
            <a:off x="3679262" y="1819675"/>
            <a:ext cx="0" cy="540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H="1">
            <a:off x="3297382" y="2360030"/>
            <a:ext cx="381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H="1">
            <a:off x="8155920" y="5417167"/>
            <a:ext cx="190940" cy="330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H="1">
            <a:off x="3995936" y="5747385"/>
            <a:ext cx="411921" cy="1154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>
            <a:off x="6645140" y="3680731"/>
            <a:ext cx="128924" cy="274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85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Zapiš časový údaj a vyznač na hodinách: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cs-CZ" dirty="0" smtClean="0"/>
              <a:t>Vyučování začíná v  ____ h.</a:t>
            </a:r>
          </a:p>
          <a:p>
            <a:pPr>
              <a:lnSpc>
                <a:spcPct val="200000"/>
              </a:lnSpc>
            </a:pPr>
            <a:r>
              <a:rPr lang="cs-CZ" dirty="0" smtClean="0"/>
              <a:t>Pravé poledne je ve ____ h.</a:t>
            </a:r>
          </a:p>
          <a:p>
            <a:pPr>
              <a:lnSpc>
                <a:spcPct val="200000"/>
              </a:lnSpc>
            </a:pPr>
            <a:r>
              <a:rPr lang="cs-CZ" dirty="0" smtClean="0"/>
              <a:t>Večeře bývá v </a:t>
            </a:r>
            <a:r>
              <a:rPr lang="cs-CZ" dirty="0"/>
              <a:t>____ </a:t>
            </a:r>
            <a:r>
              <a:rPr lang="cs-CZ" dirty="0" smtClean="0"/>
              <a:t>h.</a:t>
            </a:r>
          </a:p>
          <a:p>
            <a:pPr>
              <a:lnSpc>
                <a:spcPct val="200000"/>
              </a:lnSpc>
            </a:pPr>
            <a:r>
              <a:rPr lang="cs-CZ" dirty="0" smtClean="0"/>
              <a:t>Půlnoc je ve </a:t>
            </a:r>
            <a:r>
              <a:rPr lang="cs-CZ" dirty="0"/>
              <a:t>____ </a:t>
            </a:r>
            <a:r>
              <a:rPr lang="cs-CZ" dirty="0" smtClean="0"/>
              <a:t>h.</a:t>
            </a:r>
          </a:p>
          <a:p>
            <a:endParaRPr lang="cs-CZ" dirty="0"/>
          </a:p>
        </p:txBody>
      </p:sp>
      <p:pic>
        <p:nvPicPr>
          <p:cNvPr id="4" name="Picture 2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513" y="4860104"/>
            <a:ext cx="1296144" cy="128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63" y="3523871"/>
            <a:ext cx="1320824" cy="1313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21221"/>
            <a:ext cx="1297803" cy="129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prazd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93839"/>
            <a:ext cx="1234223" cy="122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Documents and Settings\Uživatel\Local Settings\Temporary Internet Files\Content.IE5\ODYDAJQQ\MC9000131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520"/>
            <a:ext cx="1054303" cy="189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9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6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112</Words>
  <Application>Microsoft Office PowerPoint</Application>
  <PresentationFormat>Předvádění na obrazovce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VY_32_INOVACE_BRTS_M3_17  Vzdělávací oblast: Matematika a její aplikace Vzdělávací obor: Matematika a její aplikace  Tematický okruh: Závislosti, vztahy a práce s daty  Téma: Časové údaje – minuta, hodina 3. ročník   </vt:lpstr>
      <vt:lpstr>Poznáš, kolik je hodin?</vt:lpstr>
      <vt:lpstr>Zakresli hodinové ručičky tak, aby ukazovaly daný čas</vt:lpstr>
      <vt:lpstr>Který digitální budík ukazuje 1 hodinu po poledni? Označ ho.</vt:lpstr>
      <vt:lpstr>Přiřaď správně čas, který ukazují digitální i analogové hodiny</vt:lpstr>
      <vt:lpstr>Zapiš časový údaj a vyznač na hodinách: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VY_32_INOVACE_BRTS_C3_12  Vzdělávací oblast: Matematika a její aplikace Vzdělávací obor: Matematika a její aplikace  Tématický okruh: Číslo a početní operace  Téma: Násobení a dělení v oboru násobilky 3. ročník</dc:title>
  <dc:creator>OEM</dc:creator>
  <cp:lastModifiedBy>OEM</cp:lastModifiedBy>
  <cp:revision>19</cp:revision>
  <dcterms:created xsi:type="dcterms:W3CDTF">2012-05-29T15:25:33Z</dcterms:created>
  <dcterms:modified xsi:type="dcterms:W3CDTF">2012-06-17T10:51:26Z</dcterms:modified>
</cp:coreProperties>
</file>