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Světlý styl 3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5008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8842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295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4044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6416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5623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6407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8576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6992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5031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6276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7D0A0-12B8-472C-BA54-CDFC66B40AD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31656-585F-4406-B309-89388D7C96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2071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02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200" b="1" dirty="0" smtClean="0"/>
              <a:t>Násobení č. </a:t>
            </a:r>
            <a:r>
              <a:rPr lang="cs-CZ" sz="2200" b="1" dirty="0"/>
              <a:t>7</a:t>
            </a: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7" name="Obrázek 6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609600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</a:t>
            </a:r>
            <a:r>
              <a:rPr lang="cs-CZ" sz="1600" dirty="0" smtClean="0">
                <a:solidFill>
                  <a:schemeClr val="tx1"/>
                </a:solidFill>
              </a:rPr>
              <a:t>říjen – 2011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40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Doplň řadu násobků čísla 7</a:t>
            </a:r>
            <a:endParaRPr lang="cs-CZ" dirty="0"/>
          </a:p>
        </p:txBody>
      </p:sp>
      <p:sp>
        <p:nvSpPr>
          <p:cNvPr id="4" name="Výbuch 1 3"/>
          <p:cNvSpPr/>
          <p:nvPr/>
        </p:nvSpPr>
        <p:spPr>
          <a:xfrm>
            <a:off x="335653" y="1484784"/>
            <a:ext cx="1728192" cy="158417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accent4">
                    <a:lumMod val="75000"/>
                  </a:schemeClr>
                </a:solidFill>
              </a:rPr>
              <a:t>7</a:t>
            </a:r>
            <a:endParaRPr lang="cs-CZ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Výbuch 1 4"/>
          <p:cNvSpPr/>
          <p:nvPr/>
        </p:nvSpPr>
        <p:spPr>
          <a:xfrm>
            <a:off x="4788024" y="4897969"/>
            <a:ext cx="1728192" cy="158417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accent4">
                    <a:lumMod val="75000"/>
                  </a:schemeClr>
                </a:solidFill>
              </a:rPr>
              <a:t>7</a:t>
            </a:r>
            <a:endParaRPr lang="cs-CZ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Výbuch 1 5"/>
          <p:cNvSpPr/>
          <p:nvPr/>
        </p:nvSpPr>
        <p:spPr>
          <a:xfrm>
            <a:off x="2868247" y="4897969"/>
            <a:ext cx="1728192" cy="158417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accent4">
                    <a:lumMod val="75000"/>
                  </a:schemeClr>
                </a:solidFill>
              </a:rPr>
              <a:t>63</a:t>
            </a:r>
            <a:endParaRPr lang="cs-CZ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Výbuch 1 6"/>
          <p:cNvSpPr/>
          <p:nvPr/>
        </p:nvSpPr>
        <p:spPr>
          <a:xfrm>
            <a:off x="335653" y="3313793"/>
            <a:ext cx="1728192" cy="158417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Výbuch 1 7"/>
          <p:cNvSpPr/>
          <p:nvPr/>
        </p:nvSpPr>
        <p:spPr>
          <a:xfrm>
            <a:off x="2483768" y="1573560"/>
            <a:ext cx="1728192" cy="158417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Výbuch 1 8"/>
          <p:cNvSpPr/>
          <p:nvPr/>
        </p:nvSpPr>
        <p:spPr>
          <a:xfrm>
            <a:off x="2627784" y="3267472"/>
            <a:ext cx="1728192" cy="158417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accent4">
                    <a:lumMod val="75000"/>
                  </a:schemeClr>
                </a:solidFill>
              </a:rPr>
              <a:t>42</a:t>
            </a:r>
            <a:endParaRPr lang="cs-CZ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Výbuch 1 9"/>
          <p:cNvSpPr/>
          <p:nvPr/>
        </p:nvSpPr>
        <p:spPr>
          <a:xfrm>
            <a:off x="4572000" y="1528517"/>
            <a:ext cx="1728192" cy="158417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Výbuch 1 10"/>
          <p:cNvSpPr/>
          <p:nvPr/>
        </p:nvSpPr>
        <p:spPr>
          <a:xfrm>
            <a:off x="4596439" y="3267472"/>
            <a:ext cx="1728192" cy="158417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Výbuch 1 11"/>
          <p:cNvSpPr/>
          <p:nvPr/>
        </p:nvSpPr>
        <p:spPr>
          <a:xfrm>
            <a:off x="6777849" y="3267472"/>
            <a:ext cx="1728192" cy="158417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Výbuch 1 12"/>
          <p:cNvSpPr/>
          <p:nvPr/>
        </p:nvSpPr>
        <p:spPr>
          <a:xfrm>
            <a:off x="6777849" y="1552747"/>
            <a:ext cx="1728192" cy="158417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accent4">
                    <a:lumMod val="75000"/>
                  </a:schemeClr>
                </a:solidFill>
              </a:rPr>
              <a:t>28</a:t>
            </a:r>
            <a:endParaRPr lang="cs-CZ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646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Přiřaď k výsledku správný výsledek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683568" y="1940148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3 . 7 =</a:t>
            </a:r>
            <a:endParaRPr lang="cs-CZ" sz="36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1907704" y="2749114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/>
              <a:t>5</a:t>
            </a:r>
            <a:r>
              <a:rPr lang="cs-CZ" sz="3600" dirty="0" smtClean="0"/>
              <a:t> . 7 =</a:t>
            </a:r>
            <a:endParaRPr lang="cs-CZ" sz="36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1295636" y="4626987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/>
              <a:t>2</a:t>
            </a:r>
            <a:r>
              <a:rPr lang="cs-CZ" sz="3600" dirty="0" smtClean="0"/>
              <a:t> . 7 =</a:t>
            </a:r>
            <a:endParaRPr lang="cs-CZ" sz="36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3959932" y="4795411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/>
              <a:t>7</a:t>
            </a:r>
            <a:r>
              <a:rPr lang="cs-CZ" sz="3600" dirty="0" smtClean="0"/>
              <a:t> . 7 =</a:t>
            </a:r>
            <a:endParaRPr lang="cs-CZ" sz="36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6418013" y="4581128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10 . 7 =</a:t>
            </a:r>
            <a:endParaRPr lang="cs-CZ" sz="3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563888" y="1940148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8 . 7 =</a:t>
            </a:r>
            <a:endParaRPr lang="cs-CZ" sz="3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851337" y="3701603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/>
              <a:t>6</a:t>
            </a:r>
            <a:r>
              <a:rPr lang="cs-CZ" sz="3600" dirty="0" smtClean="0"/>
              <a:t> . 7 =</a:t>
            </a:r>
            <a:endParaRPr lang="cs-CZ" sz="3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4788024" y="3344158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/>
              <a:t>9</a:t>
            </a:r>
            <a:r>
              <a:rPr lang="cs-CZ" sz="3600" dirty="0" smtClean="0"/>
              <a:t> . 7 =</a:t>
            </a:r>
            <a:endParaRPr lang="cs-CZ" sz="36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6228184" y="2092548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/>
              <a:t>4</a:t>
            </a:r>
            <a:r>
              <a:rPr lang="cs-CZ" sz="3600" dirty="0" smtClean="0"/>
              <a:t> . 7 =</a:t>
            </a:r>
            <a:endParaRPr lang="cs-CZ" sz="3600" dirty="0"/>
          </a:p>
        </p:txBody>
      </p:sp>
      <p:sp>
        <p:nvSpPr>
          <p:cNvPr id="13" name="Ovál 12"/>
          <p:cNvSpPr/>
          <p:nvPr/>
        </p:nvSpPr>
        <p:spPr>
          <a:xfrm>
            <a:off x="7163" y="5605984"/>
            <a:ext cx="995860" cy="10081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49</a:t>
            </a:r>
            <a:endParaRPr lang="cs-CZ" sz="3600" dirty="0"/>
          </a:p>
        </p:txBody>
      </p:sp>
      <p:sp>
        <p:nvSpPr>
          <p:cNvPr id="14" name="Ovál 13"/>
          <p:cNvSpPr/>
          <p:nvPr/>
        </p:nvSpPr>
        <p:spPr>
          <a:xfrm>
            <a:off x="5730254" y="5714659"/>
            <a:ext cx="995860" cy="10081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dirty="0">
                <a:solidFill>
                  <a:schemeClr val="dk1"/>
                </a:solidFill>
              </a:rPr>
              <a:t>70</a:t>
            </a:r>
          </a:p>
        </p:txBody>
      </p:sp>
      <p:sp>
        <p:nvSpPr>
          <p:cNvPr id="15" name="Ovál 14"/>
          <p:cNvSpPr/>
          <p:nvPr/>
        </p:nvSpPr>
        <p:spPr>
          <a:xfrm>
            <a:off x="1181499" y="5628341"/>
            <a:ext cx="995860" cy="10081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dirty="0">
                <a:solidFill>
                  <a:schemeClr val="dk1"/>
                </a:solidFill>
              </a:rPr>
              <a:t>42</a:t>
            </a:r>
          </a:p>
        </p:txBody>
      </p:sp>
      <p:sp>
        <p:nvSpPr>
          <p:cNvPr id="16" name="Ovál 15"/>
          <p:cNvSpPr/>
          <p:nvPr/>
        </p:nvSpPr>
        <p:spPr>
          <a:xfrm>
            <a:off x="2339752" y="5628341"/>
            <a:ext cx="995860" cy="10081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dirty="0">
                <a:solidFill>
                  <a:schemeClr val="dk1"/>
                </a:solidFill>
              </a:rPr>
              <a:t>14</a:t>
            </a:r>
          </a:p>
        </p:txBody>
      </p:sp>
      <p:sp>
        <p:nvSpPr>
          <p:cNvPr id="17" name="Ovál 16"/>
          <p:cNvSpPr/>
          <p:nvPr/>
        </p:nvSpPr>
        <p:spPr>
          <a:xfrm>
            <a:off x="3462002" y="5633694"/>
            <a:ext cx="995860" cy="10081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dirty="0">
                <a:solidFill>
                  <a:schemeClr val="dk1"/>
                </a:solidFill>
              </a:rPr>
              <a:t>21</a:t>
            </a:r>
          </a:p>
        </p:txBody>
      </p:sp>
      <p:sp>
        <p:nvSpPr>
          <p:cNvPr id="18" name="Ovál 17"/>
          <p:cNvSpPr/>
          <p:nvPr/>
        </p:nvSpPr>
        <p:spPr>
          <a:xfrm>
            <a:off x="4620256" y="5684005"/>
            <a:ext cx="995860" cy="10081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dirty="0">
                <a:solidFill>
                  <a:schemeClr val="dk1"/>
                </a:solidFill>
              </a:rPr>
              <a:t>63</a:t>
            </a:r>
          </a:p>
        </p:txBody>
      </p:sp>
      <p:sp>
        <p:nvSpPr>
          <p:cNvPr id="19" name="Ovál 18"/>
          <p:cNvSpPr/>
          <p:nvPr/>
        </p:nvSpPr>
        <p:spPr>
          <a:xfrm>
            <a:off x="8074197" y="5661248"/>
            <a:ext cx="995860" cy="10081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dirty="0">
                <a:solidFill>
                  <a:schemeClr val="dk1"/>
                </a:solidFill>
              </a:rPr>
              <a:t>56</a:t>
            </a:r>
          </a:p>
        </p:txBody>
      </p:sp>
      <p:sp>
        <p:nvSpPr>
          <p:cNvPr id="20" name="Ovál 19"/>
          <p:cNvSpPr/>
          <p:nvPr/>
        </p:nvSpPr>
        <p:spPr>
          <a:xfrm>
            <a:off x="6888508" y="5661248"/>
            <a:ext cx="995860" cy="10081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dirty="0">
                <a:solidFill>
                  <a:schemeClr val="dk1"/>
                </a:solidFill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365771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Vypočítej: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971600" y="1864327"/>
            <a:ext cx="28803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7 . 4 =</a:t>
            </a:r>
          </a:p>
          <a:p>
            <a:r>
              <a:rPr lang="cs-CZ" sz="4000" dirty="0" smtClean="0"/>
              <a:t>5 . 7 =</a:t>
            </a:r>
          </a:p>
          <a:p>
            <a:r>
              <a:rPr lang="cs-CZ" sz="4000" dirty="0" smtClean="0"/>
              <a:t>2 . 7 =</a:t>
            </a:r>
          </a:p>
          <a:p>
            <a:r>
              <a:rPr lang="cs-CZ" sz="4000" dirty="0" smtClean="0"/>
              <a:t>7 . 9 =</a:t>
            </a:r>
          </a:p>
          <a:p>
            <a:r>
              <a:rPr lang="cs-CZ" sz="4000" dirty="0" smtClean="0"/>
              <a:t>6 . 7 =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5580112" y="1862155"/>
            <a:ext cx="28803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3 . 7 =</a:t>
            </a:r>
          </a:p>
          <a:p>
            <a:r>
              <a:rPr lang="cs-CZ" sz="4000" dirty="0" smtClean="0"/>
              <a:t>7 . 1 =</a:t>
            </a:r>
          </a:p>
          <a:p>
            <a:r>
              <a:rPr lang="cs-CZ" sz="4000" dirty="0" smtClean="0"/>
              <a:t>7 . 7 =</a:t>
            </a:r>
          </a:p>
          <a:p>
            <a:r>
              <a:rPr lang="cs-CZ" sz="4000" dirty="0" smtClean="0"/>
              <a:t>8 . 7 =</a:t>
            </a:r>
          </a:p>
          <a:p>
            <a:r>
              <a:rPr lang="cs-CZ" sz="4000" dirty="0" smtClean="0"/>
              <a:t>7 . 10 =</a:t>
            </a:r>
          </a:p>
        </p:txBody>
      </p:sp>
      <p:pic>
        <p:nvPicPr>
          <p:cNvPr id="7" name="Picture 2" descr="C:\Program Files (x86)\Microsoft Office\MEDIA\CAGCAT10\j0212219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570365"/>
            <a:ext cx="2179837" cy="228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2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Procvičuj si násobení, výsledky zapisuj do tabulky:</a:t>
            </a:r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689968"/>
              </p:ext>
            </p:extLst>
          </p:nvPr>
        </p:nvGraphicFramePr>
        <p:xfrm>
          <a:off x="1403648" y="1829474"/>
          <a:ext cx="6432378" cy="318413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072063"/>
                <a:gridCol w="1072063"/>
                <a:gridCol w="1072063"/>
                <a:gridCol w="1072063"/>
                <a:gridCol w="1072063"/>
                <a:gridCol w="1072063"/>
              </a:tblGrid>
              <a:tr h="636826"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5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6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7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8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9</a:t>
                      </a:r>
                      <a:endParaRPr lang="cs-CZ" sz="3200" dirty="0"/>
                    </a:p>
                  </a:txBody>
                  <a:tcPr/>
                </a:tc>
              </a:tr>
              <a:tr h="636826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4 .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</a:tr>
              <a:tr h="636826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5 .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</a:tr>
              <a:tr h="636826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6 . 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</a:tr>
              <a:tr h="636826">
                <a:tc>
                  <a:txBody>
                    <a:bodyPr/>
                    <a:lstStyle/>
                    <a:p>
                      <a:r>
                        <a:rPr lang="cs-CZ" sz="3200" dirty="0" smtClean="0"/>
                        <a:t>7 .</a:t>
                      </a:r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 descr="C:\Program Files (x86)\Microsoft Office\MEDIA\CAGCAT10\j015776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9033" y="5013604"/>
            <a:ext cx="1794967" cy="18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58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Řeš slovní úlohu, zapiš výpočet, nezapomeň na odpověď 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611560" y="1988840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solidFill>
                  <a:schemeClr val="accent4">
                    <a:lumMod val="75000"/>
                  </a:schemeClr>
                </a:solidFill>
              </a:rPr>
              <a:t>Lukáš říká: „Za čtyři týdny mi bude deset roků.“ Za kolik dnů bude Lukášovi 10 let?</a:t>
            </a:r>
            <a:endParaRPr lang="cs-CZ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8" name="Přímá spojnice 7"/>
          <p:cNvCxnSpPr/>
          <p:nvPr/>
        </p:nvCxnSpPr>
        <p:spPr>
          <a:xfrm>
            <a:off x="827584" y="3861048"/>
            <a:ext cx="74168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899592" y="4653136"/>
            <a:ext cx="74168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827584" y="5589240"/>
            <a:ext cx="74168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C:\Program Files (x86)\Microsoft Office\MEDIA\CAGCAT10\j030105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301208"/>
            <a:ext cx="1820570" cy="134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829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476673"/>
            <a:ext cx="8229600" cy="2016224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Zdroj obrázků:</a:t>
            </a:r>
          </a:p>
          <a:p>
            <a:pPr marL="0" indent="0">
              <a:buNone/>
            </a:pP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0890887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170</Words>
  <Application>Microsoft Office PowerPoint</Application>
  <PresentationFormat>Předvádění na obrazovce (4:3)</PresentationFormat>
  <Paragraphs>51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    VY_32_INOVACE_BRTS_M3_02  Vzdělávací oblast: Matematika a její aplikace Vzdělávací obor: Matematika a její aplikace  Tematický okruh: Číslo a početní operace  Téma: Násobení č. 7 3. ročník   </vt:lpstr>
      <vt:lpstr>Doplň řadu násobků čísla 7</vt:lpstr>
      <vt:lpstr>Přiřaď k výsledku správný výsledek</vt:lpstr>
      <vt:lpstr>Vypočítej:</vt:lpstr>
      <vt:lpstr>Procvičuj si násobení, výsledky zapisuj do tabulky:</vt:lpstr>
      <vt:lpstr>Řeš slovní úlohu, zapiš výpočet, nezapomeň na odpověď 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VY_32_INOVACE_BRTS_M3_02  Vzdělávací oblast: Matematika a její aplikace Vzdělávací obor: Matematika a její aplikace  Tematický okruh: Číslo a početní operace  Téma: Násobení č. 7 3. ročník   </dc:title>
  <dc:creator>OEM</dc:creator>
  <cp:lastModifiedBy>OEM</cp:lastModifiedBy>
  <cp:revision>4</cp:revision>
  <dcterms:created xsi:type="dcterms:W3CDTF">2012-06-19T18:13:07Z</dcterms:created>
  <dcterms:modified xsi:type="dcterms:W3CDTF">2012-06-19T18:38:32Z</dcterms:modified>
</cp:coreProperties>
</file>