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36000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Násobení a dělení v oboru </a:t>
            </a:r>
            <a:r>
              <a:rPr lang="cs-CZ" sz="2200" b="1" dirty="0"/>
              <a:t>násobilky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správně tabulku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811611"/>
              </p:ext>
            </p:extLst>
          </p:nvPr>
        </p:nvGraphicFramePr>
        <p:xfrm>
          <a:off x="1259632" y="1484784"/>
          <a:ext cx="6576388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9484"/>
                <a:gridCol w="939484"/>
                <a:gridCol w="939484"/>
                <a:gridCol w="939484"/>
                <a:gridCol w="939484"/>
                <a:gridCol w="939484"/>
                <a:gridCol w="939484"/>
              </a:tblGrid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.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8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5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9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2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7</a:t>
                      </a:r>
                      <a:endParaRPr lang="cs-CZ" sz="3600" dirty="0"/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3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5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7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/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9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250782"/>
            <a:ext cx="1787024" cy="16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88996"/>
            <a:ext cx="1787024" cy="16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976" y="116632"/>
            <a:ext cx="1787024" cy="16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" y="5234903"/>
            <a:ext cx="1787024" cy="16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0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úlohy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85412" y="1412776"/>
            <a:ext cx="8424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V pekárně prodávají koláče, buchty a rohlíky. Koláče stojí 4 Kč, buchty 3 Kč a rohlíky 2 Kč.</a:t>
            </a:r>
          </a:p>
          <a:p>
            <a:pPr marL="342900" indent="-342900">
              <a:buAutoNum type="alphaLcParenR"/>
            </a:pPr>
            <a:r>
              <a:rPr lang="cs-CZ" sz="2800" dirty="0" smtClean="0"/>
              <a:t>Kolik korun bude stát 8 koláčů, 4 buchty a 3 rohlíky?</a:t>
            </a:r>
          </a:p>
          <a:p>
            <a:pPr marL="342900" indent="-342900">
              <a:buAutoNum type="alphaLcParenR"/>
            </a:pPr>
            <a:r>
              <a:rPr lang="cs-CZ" sz="2800" dirty="0" smtClean="0"/>
              <a:t>Kolik korun bude stát pečivo dohromady?</a:t>
            </a:r>
            <a:endParaRPr lang="cs-CZ" sz="28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520850" y="4437112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520850" y="386104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520850" y="5013176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520850" y="566124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520850" y="6237312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194" y="0"/>
            <a:ext cx="1643008" cy="149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68" y="0"/>
            <a:ext cx="1766536" cy="160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03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7799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A ještě jedna úloha pro chytré hlavičky…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02463" y="13407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U stolu sedí Pepa, Lukáš, Tonda a Petr. Paní kuchařka jim přinesla na talíři 16 plátků sýra, 24 plátků šunky, 12 rohlíků a 4 limonády.</a:t>
            </a:r>
          </a:p>
          <a:p>
            <a:pPr algn="ctr"/>
            <a:r>
              <a:rPr lang="cs-CZ" sz="2400" dirty="0" smtClean="0"/>
              <a:t>Kolik kusů jednotlivých potravin dostane každý z nich, jestliže si všichni berou stejné množství?</a:t>
            </a:r>
            <a:endParaRPr lang="cs-CZ" sz="24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998222"/>
              </p:ext>
            </p:extLst>
          </p:nvPr>
        </p:nvGraphicFramePr>
        <p:xfrm>
          <a:off x="323528" y="3140968"/>
          <a:ext cx="8496945" cy="2732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546562"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Sýr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Šunka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Rohlíky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Limonáda</a:t>
                      </a:r>
                      <a:endParaRPr lang="cs-CZ" sz="2800" dirty="0"/>
                    </a:p>
                  </a:txBody>
                  <a:tcPr/>
                </a:tc>
              </a:tr>
              <a:tr h="546562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Pepa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546562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Lukáš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546562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Tonda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546562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Petr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234" y="5661248"/>
            <a:ext cx="1335102" cy="12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248"/>
            <a:ext cx="1335102" cy="12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79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512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(9 + 15) : 3 =</a:t>
            </a:r>
          </a:p>
          <a:p>
            <a:r>
              <a:rPr lang="cs-CZ" sz="3600" dirty="0" smtClean="0"/>
              <a:t>(8 + 20) : 4 =</a:t>
            </a:r>
          </a:p>
          <a:p>
            <a:r>
              <a:rPr lang="cs-CZ" sz="3600" dirty="0" smtClean="0"/>
              <a:t>(9 + 27) : 4 =</a:t>
            </a:r>
          </a:p>
          <a:p>
            <a:r>
              <a:rPr lang="cs-CZ" sz="3600" dirty="0" smtClean="0"/>
              <a:t>(6 + 12) : 2 =</a:t>
            </a:r>
            <a:endParaRPr lang="cs-CZ" sz="3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984010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(30 – 5) : 5 =</a:t>
            </a:r>
          </a:p>
          <a:p>
            <a:r>
              <a:rPr lang="cs-CZ" sz="3600" dirty="0" smtClean="0"/>
              <a:t>(48 – 6) : 7 =</a:t>
            </a:r>
          </a:p>
          <a:p>
            <a:r>
              <a:rPr lang="cs-CZ" sz="3600" dirty="0" smtClean="0"/>
              <a:t>(31 – 4) : 3 =</a:t>
            </a:r>
          </a:p>
          <a:p>
            <a:r>
              <a:rPr lang="cs-CZ" sz="3600" dirty="0" smtClean="0"/>
              <a:t>(24 – 3) : 7 =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3131840" y="4397523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 . 4) + 5 =</a:t>
            </a:r>
          </a:p>
          <a:p>
            <a:r>
              <a:rPr lang="cs-CZ" sz="3600" dirty="0" smtClean="0"/>
              <a:t>(7 . 4) + 7 =</a:t>
            </a:r>
          </a:p>
          <a:p>
            <a:r>
              <a:rPr lang="cs-CZ" sz="3600" dirty="0" smtClean="0"/>
              <a:t>(49 : 7) – 3 =</a:t>
            </a:r>
          </a:p>
          <a:p>
            <a:r>
              <a:rPr lang="cs-CZ" sz="3600" dirty="0" smtClean="0"/>
              <a:t>(64 : 8) – 5 =</a:t>
            </a:r>
          </a:p>
        </p:txBody>
      </p:sp>
      <p:pic>
        <p:nvPicPr>
          <p:cNvPr id="7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35146"/>
            <a:ext cx="2795136" cy="253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" y="4384995"/>
            <a:ext cx="2795136" cy="253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8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cs-CZ" dirty="0" smtClean="0"/>
              <a:t>Doplň správně tabulky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084357"/>
              </p:ext>
            </p:extLst>
          </p:nvPr>
        </p:nvGraphicFramePr>
        <p:xfrm>
          <a:off x="539552" y="1124744"/>
          <a:ext cx="2039888" cy="396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9944"/>
                <a:gridCol w="101994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 . 4</a:t>
                      </a:r>
                      <a:endParaRPr lang="cs-CZ" sz="28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737234"/>
              </p:ext>
            </p:extLst>
          </p:nvPr>
        </p:nvGraphicFramePr>
        <p:xfrm>
          <a:off x="3563888" y="1124744"/>
          <a:ext cx="2039888" cy="396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9944"/>
                <a:gridCol w="101994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B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B : 6</a:t>
                      </a:r>
                      <a:endParaRPr lang="cs-CZ" sz="28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858479"/>
              </p:ext>
            </p:extLst>
          </p:nvPr>
        </p:nvGraphicFramePr>
        <p:xfrm>
          <a:off x="6495168" y="1124744"/>
          <a:ext cx="2039888" cy="396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9944"/>
                <a:gridCol w="101994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C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C . 7</a:t>
                      </a:r>
                      <a:endParaRPr lang="cs-CZ" sz="28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373216"/>
            <a:ext cx="1652224" cy="15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340246"/>
            <a:ext cx="1652224" cy="15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302514"/>
            <a:ext cx="1652224" cy="15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živatel\Local Settings\Temporary Internet Files\Content.IE5\OPKLXHCR\MC9004124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02515"/>
            <a:ext cx="1652224" cy="15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01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150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259</Words>
  <Application>Microsoft Office PowerPoint</Application>
  <PresentationFormat>Předvádění na obrazovce (4:3)</PresentationFormat>
  <Paragraphs>63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VY_32_INOVACE_BRTS_M3_15  Vzdělávací oblast: Matematika a její aplikace Vzdělávací obor: Matematika a její aplikace  Tematický okruh: Číslo a početní operace  Téma: Násobení a dělení v oboru násobilky 3. ročník   </vt:lpstr>
      <vt:lpstr>Doplň správně tabulku</vt:lpstr>
      <vt:lpstr>Vyřeš úlohy</vt:lpstr>
      <vt:lpstr>A ještě jedna úloha pro chytré hlavičky…</vt:lpstr>
      <vt:lpstr>Vypočítej</vt:lpstr>
      <vt:lpstr>Doplň správně tabulky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13</cp:revision>
  <dcterms:created xsi:type="dcterms:W3CDTF">2012-05-29T15:25:33Z</dcterms:created>
  <dcterms:modified xsi:type="dcterms:W3CDTF">2012-06-17T10:48:05Z</dcterms:modified>
</cp:coreProperties>
</file>